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330" r:id="rId2"/>
    <p:sldId id="279" r:id="rId3"/>
    <p:sldId id="322" r:id="rId4"/>
    <p:sldId id="323" r:id="rId5"/>
    <p:sldId id="382" r:id="rId6"/>
    <p:sldId id="328" r:id="rId7"/>
    <p:sldId id="327" r:id="rId8"/>
    <p:sldId id="383" r:id="rId9"/>
    <p:sldId id="311" r:id="rId10"/>
    <p:sldId id="384" r:id="rId11"/>
    <p:sldId id="319" r:id="rId12"/>
    <p:sldId id="321" r:id="rId13"/>
    <p:sldId id="333" r:id="rId14"/>
    <p:sldId id="320" r:id="rId15"/>
    <p:sldId id="385" r:id="rId16"/>
    <p:sldId id="335" r:id="rId17"/>
    <p:sldId id="386" r:id="rId18"/>
    <p:sldId id="344" r:id="rId19"/>
    <p:sldId id="345" r:id="rId20"/>
    <p:sldId id="346" r:id="rId21"/>
    <p:sldId id="387" r:id="rId22"/>
    <p:sldId id="377" r:id="rId23"/>
    <p:sldId id="397" r:id="rId24"/>
    <p:sldId id="388" r:id="rId25"/>
    <p:sldId id="312" r:id="rId26"/>
    <p:sldId id="331" r:id="rId27"/>
    <p:sldId id="389" r:id="rId28"/>
    <p:sldId id="313" r:id="rId29"/>
    <p:sldId id="332" r:id="rId30"/>
    <p:sldId id="334" r:id="rId31"/>
    <p:sldId id="390" r:id="rId32"/>
    <p:sldId id="361" r:id="rId33"/>
    <p:sldId id="362" r:id="rId34"/>
    <p:sldId id="363" r:id="rId35"/>
    <p:sldId id="364" r:id="rId36"/>
    <p:sldId id="391" r:id="rId37"/>
    <p:sldId id="365" r:id="rId38"/>
    <p:sldId id="366" r:id="rId39"/>
    <p:sldId id="367" r:id="rId40"/>
    <p:sldId id="396" r:id="rId41"/>
    <p:sldId id="392" r:id="rId42"/>
    <p:sldId id="368" r:id="rId43"/>
    <p:sldId id="393" r:id="rId44"/>
    <p:sldId id="369" r:id="rId45"/>
    <p:sldId id="394" r:id="rId46"/>
    <p:sldId id="371" r:id="rId47"/>
    <p:sldId id="370" r:id="rId48"/>
    <p:sldId id="372" r:id="rId49"/>
    <p:sldId id="395" r:id="rId50"/>
    <p:sldId id="373" r:id="rId51"/>
    <p:sldId id="374" r:id="rId52"/>
    <p:sldId id="375" r:id="rId53"/>
    <p:sldId id="376" r:id="rId54"/>
    <p:sldId id="276" r:id="rId55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0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CC"/>
    <a:srgbClr val="00CCFF"/>
    <a:srgbClr val="C1EA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9" autoAdjust="0"/>
    <p:restoredTop sz="93728" autoAdjust="0"/>
  </p:normalViewPr>
  <p:slideViewPr>
    <p:cSldViewPr snapToGrid="0">
      <p:cViewPr>
        <p:scale>
          <a:sx n="100" d="100"/>
          <a:sy n="100" d="100"/>
        </p:scale>
        <p:origin x="-798" y="204"/>
      </p:cViewPr>
      <p:guideLst>
        <p:guide orient="horz" pos="2160"/>
        <p:guide pos="30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12BF03-BB90-4660-82CE-B9DB66EF2F79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ko-KR" altLang="en-US" smtClean="0"/>
              <a:t>ㅁㅁㅁ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A075A1-3477-44A8-8372-640A9E65F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22681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9F3FE-6DBA-4271-946A-415661AD8E39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ko-KR" altLang="en-US" smtClean="0"/>
              <a:t>ㅁㅁㅁ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4773B-9D6F-4184-8A06-8CAD45B51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2504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2780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89A41333-C986-4AC6-9EA5-5A3377DC91C6}" type="datetime1">
              <a:rPr lang="ko-KR" altLang="en-US" smtClean="0"/>
              <a:t>2023-08-17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94624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0822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42"/>
          <p:cNvSpPr/>
          <p:nvPr userDrawn="1"/>
        </p:nvSpPr>
        <p:spPr>
          <a:xfrm>
            <a:off x="-1" y="-1"/>
            <a:ext cx="7762164" cy="3165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1438267" algn="l"/>
              </a:tabLst>
            </a:pPr>
            <a:endParaRPr lang="ko-KR" altLang="en-US" sz="1100" b="1" dirty="0">
              <a:latin typeface="맑은 고딕" pitchFamily="50" charset="-127"/>
              <a:ea typeface="맑은 고딕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2" name="모서리가 둥근 직사각형 165"/>
          <p:cNvSpPr/>
          <p:nvPr userDrawn="1"/>
        </p:nvSpPr>
        <p:spPr>
          <a:xfrm>
            <a:off x="7762162" y="-1"/>
            <a:ext cx="2143837" cy="31657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latin typeface="맑은 고딕" pitchFamily="50" charset="-127"/>
              <a:ea typeface="맑은 고딕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3" name="모서리가 둥근 직사각형 42"/>
          <p:cNvSpPr/>
          <p:nvPr userDrawn="1"/>
        </p:nvSpPr>
        <p:spPr>
          <a:xfrm>
            <a:off x="43521" y="28575"/>
            <a:ext cx="7690424" cy="288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1438267" algn="l"/>
              </a:tabLst>
            </a:pPr>
            <a:endParaRPr lang="ko-KR" altLang="en-US" sz="1100" b="1" dirty="0">
              <a:latin typeface="맑은 고딕" pitchFamily="50" charset="-127"/>
              <a:ea typeface="맑은 고딕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16" name="직선 연결선 15"/>
          <p:cNvCxnSpPr>
            <a:cxnSpLocks/>
          </p:cNvCxnSpPr>
          <p:nvPr userDrawn="1"/>
        </p:nvCxnSpPr>
        <p:spPr>
          <a:xfrm>
            <a:off x="7762519" y="0"/>
            <a:ext cx="0" cy="316574"/>
          </a:xfrm>
          <a:prstGeom prst="line">
            <a:avLst/>
          </a:prstGeom>
          <a:ln w="31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 userDrawn="1"/>
        </p:nvCxnSpPr>
        <p:spPr>
          <a:xfrm>
            <a:off x="7762519" y="315416"/>
            <a:ext cx="0" cy="6542584"/>
          </a:xfrm>
          <a:prstGeom prst="line">
            <a:avLst/>
          </a:prstGeom>
          <a:ln w="3175">
            <a:solidFill>
              <a:srgbClr val="7F7F7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>
          <a:xfrm>
            <a:off x="3" y="333"/>
            <a:ext cx="7545288" cy="315913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ko-KR" altLang="en-US" sz="1192" b="1" dirty="0"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marL="0" lvl="0"/>
            <a:endParaRPr lang="ko-KR" alt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7762162" y="-1"/>
            <a:ext cx="2143837" cy="3063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R="0" lvl="0" indent="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1">
                <a:solidFill>
                  <a:schemeClr val="lt1"/>
                </a:solidFill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lt1"/>
                </a:solidFill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lt1"/>
                </a:solidFill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lt1"/>
                </a:solidFill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lt1"/>
                </a:solidFill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</a:defRPr>
            </a:lvl9pPr>
          </a:lstStyle>
          <a:p>
            <a:pPr lvl="0"/>
            <a:r>
              <a:rPr lang="en-US" altLang="ko-KR" sz="1192" b="1" dirty="0">
                <a:latin typeface="맑은 고딕" pitchFamily="50" charset="-127"/>
                <a:ea typeface="맑은 고딕" pitchFamily="50" charset="-127"/>
                <a:cs typeface="맑은 고딕 Semilight" panose="020B0502040204020203" pitchFamily="50" charset="-127"/>
              </a:rPr>
              <a:t>Description</a:t>
            </a:r>
            <a:endParaRPr lang="ko-KR" altLang="en-US" sz="1192" b="1" dirty="0">
              <a:latin typeface="맑은 고딕" pitchFamily="50" charset="-127"/>
              <a:ea typeface="맑은 고딕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9730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7"/>
          <p:cNvSpPr>
            <a:spLocks noChangeShapeType="1"/>
          </p:cNvSpPr>
          <p:nvPr userDrawn="1"/>
        </p:nvSpPr>
        <p:spPr bwMode="auto">
          <a:xfrm>
            <a:off x="0" y="612775"/>
            <a:ext cx="99060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950" b="0" dirty="0">
              <a:latin typeface="+mn-lt"/>
              <a:ea typeface="맑은 고딕" pitchFamily="50" charset="-127"/>
            </a:endParaRPr>
          </a:p>
        </p:txBody>
      </p:sp>
      <p:sp>
        <p:nvSpPr>
          <p:cNvPr id="5" name="제목 6"/>
          <p:cNvSpPr>
            <a:spLocks noGrp="1"/>
          </p:cNvSpPr>
          <p:nvPr>
            <p:ph type="title" hasCustomPrompt="1"/>
          </p:nvPr>
        </p:nvSpPr>
        <p:spPr>
          <a:xfrm>
            <a:off x="273050" y="0"/>
            <a:ext cx="6480151" cy="620688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950" b="1" baseline="0">
                <a:latin typeface="Arial" pitchFamily="34" charset="0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슬라이드 제목 입력합니다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글자크기</a:t>
            </a:r>
            <a:r>
              <a:rPr lang="en-US" altLang="ko-KR" dirty="0" smtClean="0"/>
              <a:t>: 18)</a:t>
            </a:r>
            <a:endParaRPr lang="ko-KR" altLang="en-US" dirty="0"/>
          </a:p>
        </p:txBody>
      </p:sp>
      <p:sp>
        <p:nvSpPr>
          <p:cNvPr id="7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6307708" y="260327"/>
            <a:ext cx="3312369" cy="360363"/>
          </a:xfrm>
          <a:prstGeom prst="rect">
            <a:avLst/>
          </a:prstGeom>
        </p:spPr>
        <p:txBody>
          <a:bodyPr lIns="0" rIns="0"/>
          <a:lstStyle>
            <a:lvl1pPr marL="0" indent="0" algn="r">
              <a:buNone/>
              <a:defRPr sz="1517" b="1"/>
            </a:lvl1pPr>
            <a:lvl2pPr>
              <a:buNone/>
              <a:defRPr/>
            </a:lvl2pPr>
          </a:lstStyle>
          <a:p>
            <a:pPr lvl="0"/>
            <a:r>
              <a:rPr lang="ko-KR" altLang="en-US" dirty="0" smtClean="0"/>
              <a:t>목차를 입력합니다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063325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273052" y="720092"/>
            <a:ext cx="9359900" cy="573309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300" b="1" baseline="0">
                <a:latin typeface="Arial" pitchFamily="34" charset="0"/>
                <a:ea typeface="맑은 고딕" pitchFamily="50" charset="-127"/>
              </a:defRPr>
            </a:lvl1pPr>
            <a:lvl2pPr>
              <a:buFontTx/>
              <a:buNone/>
              <a:defRPr sz="1300" b="1"/>
            </a:lvl2pPr>
            <a:lvl3pPr>
              <a:buFontTx/>
              <a:buNone/>
              <a:defRPr sz="1733"/>
            </a:lvl3pPr>
            <a:lvl4pPr>
              <a:buFontTx/>
              <a:buNone/>
              <a:defRPr sz="1517"/>
            </a:lvl4pPr>
            <a:lvl5pPr>
              <a:buFontTx/>
              <a:buNone/>
              <a:defRPr sz="1517"/>
            </a:lvl5pPr>
          </a:lstStyle>
          <a:p>
            <a:pPr lvl="0"/>
            <a:r>
              <a:rPr lang="ko-KR" altLang="en-US" dirty="0" smtClean="0"/>
              <a:t>세부 내역을 입력합니다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글자크기</a:t>
            </a:r>
            <a:r>
              <a:rPr lang="en-US" altLang="ko-KR" dirty="0" smtClean="0"/>
              <a:t>: 12)</a:t>
            </a:r>
            <a:endParaRPr lang="ko-KR" altLang="en-US" dirty="0"/>
          </a:p>
        </p:txBody>
      </p:sp>
      <p:sp>
        <p:nvSpPr>
          <p:cNvPr id="4" name="Line 107"/>
          <p:cNvSpPr>
            <a:spLocks noChangeShapeType="1"/>
          </p:cNvSpPr>
          <p:nvPr userDrawn="1"/>
        </p:nvSpPr>
        <p:spPr bwMode="auto">
          <a:xfrm>
            <a:off x="0" y="612775"/>
            <a:ext cx="99060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950" b="0" dirty="0">
              <a:latin typeface="+mn-lt"/>
              <a:ea typeface="맑은 고딕" pitchFamily="50" charset="-127"/>
            </a:endParaRPr>
          </a:p>
        </p:txBody>
      </p:sp>
      <p:sp>
        <p:nvSpPr>
          <p:cNvPr id="5" name="제목 6"/>
          <p:cNvSpPr>
            <a:spLocks noGrp="1"/>
          </p:cNvSpPr>
          <p:nvPr>
            <p:ph type="title" hasCustomPrompt="1"/>
          </p:nvPr>
        </p:nvSpPr>
        <p:spPr>
          <a:xfrm>
            <a:off x="273050" y="0"/>
            <a:ext cx="6480151" cy="620688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950" b="1" baseline="0">
                <a:latin typeface="Arial" pitchFamily="34" charset="0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슬라이드 제목 입력합니다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글자크기</a:t>
            </a:r>
            <a:r>
              <a:rPr lang="en-US" altLang="ko-KR" dirty="0" smtClean="0"/>
              <a:t>: 18)</a:t>
            </a:r>
            <a:endParaRPr lang="ko-KR" altLang="en-US" dirty="0"/>
          </a:p>
        </p:txBody>
      </p:sp>
      <p:sp>
        <p:nvSpPr>
          <p:cNvPr id="7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6307708" y="260327"/>
            <a:ext cx="3312369" cy="360363"/>
          </a:xfrm>
          <a:prstGeom prst="rect">
            <a:avLst/>
          </a:prstGeom>
        </p:spPr>
        <p:txBody>
          <a:bodyPr lIns="0" rIns="0"/>
          <a:lstStyle>
            <a:lvl1pPr marL="0" indent="0" algn="r">
              <a:buNone/>
              <a:defRPr sz="1517" b="1"/>
            </a:lvl1pPr>
            <a:lvl2pPr>
              <a:buNone/>
              <a:defRPr/>
            </a:lvl2pPr>
          </a:lstStyle>
          <a:p>
            <a:pPr lvl="0"/>
            <a:r>
              <a:rPr lang="ko-KR" altLang="en-US" dirty="0" smtClean="0"/>
              <a:t>목차를 입력합니다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0484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 hasCustomPrompt="1"/>
          </p:nvPr>
        </p:nvSpPr>
        <p:spPr>
          <a:xfrm>
            <a:off x="273052" y="1628775"/>
            <a:ext cx="9359900" cy="48244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300" b="1" baseline="0">
                <a:latin typeface="Arial" pitchFamily="34" charset="0"/>
                <a:ea typeface="맑은 고딕" pitchFamily="50" charset="-127"/>
              </a:defRPr>
            </a:lvl1pPr>
            <a:lvl2pPr>
              <a:buFontTx/>
              <a:buNone/>
              <a:defRPr sz="1300" b="1"/>
            </a:lvl2pPr>
            <a:lvl3pPr>
              <a:buFontTx/>
              <a:buNone/>
              <a:defRPr sz="1733"/>
            </a:lvl3pPr>
            <a:lvl4pPr>
              <a:buFontTx/>
              <a:buNone/>
              <a:defRPr sz="1517"/>
            </a:lvl4pPr>
            <a:lvl5pPr>
              <a:buFontTx/>
              <a:buNone/>
              <a:defRPr sz="1517"/>
            </a:lvl5pPr>
          </a:lstStyle>
          <a:p>
            <a:pPr lvl="0"/>
            <a:r>
              <a:rPr lang="ko-KR" altLang="en-US" dirty="0" smtClean="0"/>
              <a:t>세부 내역을 입력합니다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글자크기</a:t>
            </a:r>
            <a:r>
              <a:rPr lang="en-US" altLang="ko-KR" dirty="0" smtClean="0"/>
              <a:t>: 12)</a:t>
            </a:r>
            <a:endParaRPr lang="ko-KR" altLang="en-US" dirty="0"/>
          </a:p>
        </p:txBody>
      </p:sp>
      <p:sp>
        <p:nvSpPr>
          <p:cNvPr id="10" name="Line 107"/>
          <p:cNvSpPr>
            <a:spLocks noChangeShapeType="1"/>
          </p:cNvSpPr>
          <p:nvPr userDrawn="1"/>
        </p:nvSpPr>
        <p:spPr bwMode="auto">
          <a:xfrm>
            <a:off x="0" y="612775"/>
            <a:ext cx="99060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950" b="0" dirty="0">
              <a:latin typeface="+mn-lt"/>
              <a:ea typeface="맑은 고딕" pitchFamily="50" charset="-127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 hasCustomPrompt="1"/>
          </p:nvPr>
        </p:nvSpPr>
        <p:spPr>
          <a:xfrm>
            <a:off x="273050" y="0"/>
            <a:ext cx="6480151" cy="620688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950" b="1" baseline="0">
                <a:latin typeface="Arial" pitchFamily="34" charset="0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슬라이드 제목 입력합니다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글자크기</a:t>
            </a:r>
            <a:r>
              <a:rPr lang="en-US" altLang="ko-KR" dirty="0" smtClean="0"/>
              <a:t>: 18)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0" hasCustomPrompt="1"/>
          </p:nvPr>
        </p:nvSpPr>
        <p:spPr>
          <a:xfrm>
            <a:off x="273052" y="692156"/>
            <a:ext cx="9359900" cy="7207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733" b="1" baseline="0">
                <a:latin typeface="Arial" pitchFamily="34" charset="0"/>
                <a:ea typeface="맑은 고딕" pitchFamily="50" charset="-127"/>
              </a:defRPr>
            </a:lvl1pPr>
            <a:lvl2pPr marL="385227" indent="-187454">
              <a:buFont typeface="Wingdings" pitchFamily="2" charset="2"/>
              <a:buChar char="§"/>
              <a:defRPr sz="1733" b="1"/>
            </a:lvl2pPr>
            <a:lvl3pPr marL="583000" indent="-197774">
              <a:buFont typeface="Arial" pitchFamily="34" charset="0"/>
              <a:buChar char="•"/>
              <a:defRPr sz="1733" b="1"/>
            </a:lvl3pPr>
            <a:lvl4pPr marL="780771" indent="-197774">
              <a:defRPr sz="1733" b="1"/>
            </a:lvl4pPr>
            <a:lvl5pPr marL="966505" indent="-185734">
              <a:defRPr sz="1733" b="1"/>
            </a:lvl5pPr>
          </a:lstStyle>
          <a:p>
            <a:pPr lvl="0"/>
            <a:r>
              <a:rPr lang="ko-KR" altLang="en-US" dirty="0" smtClean="0"/>
              <a:t>헤드라인 메시지를 입력합니다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글자크기</a:t>
            </a:r>
            <a:r>
              <a:rPr lang="en-US" altLang="ko-KR" dirty="0" smtClean="0"/>
              <a:t>: 16)</a:t>
            </a:r>
            <a:endParaRPr lang="ko-KR" altLang="en-US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6307708" y="260327"/>
            <a:ext cx="3312369" cy="360363"/>
          </a:xfrm>
          <a:prstGeom prst="rect">
            <a:avLst/>
          </a:prstGeom>
        </p:spPr>
        <p:txBody>
          <a:bodyPr lIns="0" rIns="0"/>
          <a:lstStyle>
            <a:lvl1pPr marL="0" indent="0" algn="r">
              <a:buNone/>
              <a:defRPr sz="1517" b="1"/>
            </a:lvl1pPr>
            <a:lvl2pPr>
              <a:buNone/>
              <a:defRPr/>
            </a:lvl2pPr>
          </a:lstStyle>
          <a:p>
            <a:pPr lvl="0"/>
            <a:r>
              <a:rPr lang="ko-KR" altLang="en-US" dirty="0" smtClean="0"/>
              <a:t>목차를 입력합니다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15010065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07"/>
          <p:cNvSpPr>
            <a:spLocks noChangeShapeType="1"/>
          </p:cNvSpPr>
          <p:nvPr userDrawn="1"/>
        </p:nvSpPr>
        <p:spPr bwMode="auto">
          <a:xfrm>
            <a:off x="0" y="612775"/>
            <a:ext cx="99060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950" b="0" dirty="0">
              <a:latin typeface="+mn-lt"/>
              <a:ea typeface="맑은 고딕" pitchFamily="50" charset="-127"/>
            </a:endParaRPr>
          </a:p>
        </p:txBody>
      </p:sp>
      <p:sp>
        <p:nvSpPr>
          <p:cNvPr id="8" name="텍스트 개체 틀 11"/>
          <p:cNvSpPr>
            <a:spLocks noGrp="1"/>
          </p:cNvSpPr>
          <p:nvPr>
            <p:ph type="body" sz="quarter" idx="10" hasCustomPrompt="1"/>
          </p:nvPr>
        </p:nvSpPr>
        <p:spPr>
          <a:xfrm>
            <a:off x="3296817" y="1628800"/>
            <a:ext cx="4320481" cy="4104456"/>
          </a:xfrm>
          <a:prstGeom prst="rect">
            <a:avLst/>
          </a:prstGeom>
        </p:spPr>
        <p:txBody>
          <a:bodyPr lIns="0" tIns="0" rIns="0" bIns="0" anchor="t"/>
          <a:lstStyle>
            <a:lvl1pPr marL="385227" indent="-385227">
              <a:lnSpc>
                <a:spcPct val="150000"/>
              </a:lnSpc>
              <a:spcBef>
                <a:spcPts val="0"/>
              </a:spcBef>
              <a:spcAft>
                <a:spcPts val="217"/>
              </a:spcAft>
              <a:buFont typeface="+mj-lt"/>
              <a:buAutoNum type="arabicPeriod"/>
              <a:defRPr sz="1950" b="1" baseline="0">
                <a:latin typeface="Arial" pitchFamily="34" charset="0"/>
                <a:ea typeface="맑은 고딕" pitchFamily="50" charset="-127"/>
              </a:defRPr>
            </a:lvl1pPr>
            <a:lvl2pPr marL="567521" indent="-276882">
              <a:lnSpc>
                <a:spcPct val="150000"/>
              </a:lnSpc>
              <a:spcBef>
                <a:spcPts val="0"/>
              </a:spcBef>
              <a:spcAft>
                <a:spcPts val="217"/>
              </a:spcAft>
              <a:buFont typeface="+mj-lt"/>
              <a:buAutoNum type="arabicParenR"/>
              <a:defRPr sz="1950" b="1" baseline="0">
                <a:latin typeface="Arial" pitchFamily="34" charset="0"/>
                <a:ea typeface="맑은 고딕" pitchFamily="50" charset="-127"/>
              </a:defRPr>
            </a:lvl2pPr>
            <a:lvl3pPr marL="873638" indent="-290640">
              <a:lnSpc>
                <a:spcPct val="150000"/>
              </a:lnSpc>
              <a:spcBef>
                <a:spcPts val="0"/>
              </a:spcBef>
              <a:spcAft>
                <a:spcPts val="217"/>
              </a:spcAft>
              <a:buFont typeface="+mj-ea"/>
              <a:buAutoNum type="circleNumDbPlain"/>
              <a:defRPr sz="1950" b="1" baseline="0">
                <a:latin typeface="Arial" pitchFamily="34" charset="0"/>
                <a:ea typeface="맑은 고딕" pitchFamily="50" charset="-127"/>
              </a:defRPr>
            </a:lvl3pPr>
            <a:lvl4pPr marL="1071411" indent="-197774">
              <a:lnSpc>
                <a:spcPct val="150000"/>
              </a:lnSpc>
              <a:spcBef>
                <a:spcPts val="0"/>
              </a:spcBef>
              <a:spcAft>
                <a:spcPts val="217"/>
              </a:spcAft>
              <a:defRPr sz="1950" b="1" baseline="0">
                <a:latin typeface="Arial" pitchFamily="34" charset="0"/>
                <a:ea typeface="맑은 고딕" pitchFamily="50" charset="-127"/>
              </a:defRPr>
            </a:lvl4pPr>
            <a:lvl5pPr marL="1258864" indent="-187454">
              <a:lnSpc>
                <a:spcPct val="150000"/>
              </a:lnSpc>
              <a:spcBef>
                <a:spcPts val="0"/>
              </a:spcBef>
              <a:spcAft>
                <a:spcPts val="217"/>
              </a:spcAft>
              <a:defRPr sz="1950" b="1" baseline="0">
                <a:latin typeface="Arial" pitchFamily="34" charset="0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 smtClean="0"/>
              <a:t>목차를 입력합니다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목차 </a:t>
            </a:r>
            <a:r>
              <a:rPr lang="en-US" altLang="ko-KR" dirty="0" smtClean="0"/>
              <a:t>2</a:t>
            </a:r>
          </a:p>
          <a:p>
            <a:pPr lvl="2"/>
            <a:r>
              <a:rPr lang="ko-KR" altLang="en-US" dirty="0" smtClean="0"/>
              <a:t>목차 </a:t>
            </a:r>
            <a:r>
              <a:rPr lang="en-US" altLang="ko-KR" dirty="0" smtClean="0"/>
              <a:t>3</a:t>
            </a:r>
          </a:p>
          <a:p>
            <a:pPr lvl="3"/>
            <a:r>
              <a:rPr lang="ko-KR" altLang="en-US" dirty="0" smtClean="0"/>
              <a:t>목차 </a:t>
            </a:r>
            <a:r>
              <a:rPr lang="en-US" altLang="ko-KR" dirty="0" smtClean="0"/>
              <a:t>4</a:t>
            </a:r>
          </a:p>
          <a:p>
            <a:pPr lvl="4"/>
            <a:r>
              <a:rPr lang="ko-KR" altLang="en-US" dirty="0" smtClean="0"/>
              <a:t>목차 </a:t>
            </a:r>
            <a:r>
              <a:rPr lang="en-US" altLang="ko-KR" dirty="0" smtClean="0"/>
              <a:t>5</a:t>
            </a:r>
          </a:p>
          <a:p>
            <a:pPr lvl="0"/>
            <a:r>
              <a:rPr lang="ko-KR" altLang="en-US" dirty="0" smtClean="0"/>
              <a:t>목차를 입력합니다</a:t>
            </a:r>
            <a:r>
              <a:rPr lang="en-US" altLang="ko-KR" dirty="0" smtClean="0"/>
              <a:t>.</a:t>
            </a:r>
          </a:p>
          <a:p>
            <a:pPr lvl="0"/>
            <a:r>
              <a:rPr lang="ko-KR" altLang="en-US" dirty="0" smtClean="0"/>
              <a:t>목차를 입력합니다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텍스트 개체 틀 17"/>
          <p:cNvSpPr>
            <a:spLocks noGrp="1"/>
          </p:cNvSpPr>
          <p:nvPr>
            <p:ph type="body" sz="quarter" idx="11"/>
          </p:nvPr>
        </p:nvSpPr>
        <p:spPr>
          <a:xfrm>
            <a:off x="6307708" y="260327"/>
            <a:ext cx="3312369" cy="360363"/>
          </a:xfrm>
          <a:prstGeom prst="rect">
            <a:avLst/>
          </a:prstGeom>
        </p:spPr>
        <p:txBody>
          <a:bodyPr lIns="0" rIns="0"/>
          <a:lstStyle>
            <a:lvl1pPr marL="0" indent="0" algn="r">
              <a:buNone/>
              <a:defRPr sz="1517" b="1"/>
            </a:lvl1pPr>
            <a:lvl2pPr>
              <a:buNone/>
              <a:defRPr/>
            </a:lvl2pPr>
          </a:lstStyle>
          <a:p>
            <a:pPr lvl="0"/>
            <a:endParaRPr lang="ko-KR" altLang="en-US" dirty="0" smtClean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351285" y="0"/>
            <a:ext cx="1656184" cy="620688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r>
              <a:rPr lang="ko-KR" altLang="en-US" sz="1950" b="1" dirty="0" smtClean="0">
                <a:latin typeface="+mj-ea"/>
                <a:ea typeface="+mj-ea"/>
              </a:rPr>
              <a:t>목  차</a:t>
            </a:r>
          </a:p>
        </p:txBody>
      </p:sp>
    </p:spTree>
    <p:extLst>
      <p:ext uri="{BB962C8B-B14F-4D97-AF65-F5344CB8AC3E}">
        <p14:creationId xmlns:p14="http://schemas.microsoft.com/office/powerpoint/2010/main" val="215676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107"/>
          <p:cNvSpPr>
            <a:spLocks noChangeShapeType="1"/>
          </p:cNvSpPr>
          <p:nvPr userDrawn="1"/>
        </p:nvSpPr>
        <p:spPr bwMode="auto">
          <a:xfrm>
            <a:off x="0" y="612775"/>
            <a:ext cx="99060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950" b="0" dirty="0">
              <a:latin typeface="+mn-lt"/>
              <a:ea typeface="맑은 고딕" pitchFamily="50" charset="-127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351285" y="0"/>
            <a:ext cx="1656184" cy="620688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r>
              <a:rPr lang="ko-KR" altLang="en-US" sz="1950" b="1" dirty="0" smtClean="0">
                <a:latin typeface="+mj-ea"/>
                <a:ea typeface="+mj-ea"/>
              </a:rPr>
              <a:t>개정 이력</a:t>
            </a:r>
          </a:p>
        </p:txBody>
      </p:sp>
      <p:graphicFrame>
        <p:nvGraphicFramePr>
          <p:cNvPr id="7" name="Group 13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49958900"/>
              </p:ext>
            </p:extLst>
          </p:nvPr>
        </p:nvGraphicFramePr>
        <p:xfrm>
          <a:off x="273051" y="908730"/>
          <a:ext cx="9347023" cy="5559604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195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8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866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6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198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ko-KR" altLang="en-US" sz="1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개정일자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90001" marR="90001" marT="36000" marB="3600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ko-KR" altLang="en-US" sz="1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버전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90001" marR="90001" marT="36000" marB="3600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ko-KR" altLang="en-US" sz="1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변경내용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90001" marR="90001" marT="36000" marB="3600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ko-KR" altLang="en-US" sz="1200" b="1" u="none" strike="noStrike" cap="none" spc="200" normalizeH="0" baseline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작성자</a:t>
                      </a:r>
                      <a:endParaRPr kumimoji="0" lang="ko-KR" altLang="en-US" sz="1200" b="1" i="0" u="none" strike="noStrike" cap="none" spc="200" normalizeH="0" baseline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90001" marR="90001" marT="36000" marB="3600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en-US" altLang="ko-KR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2019.06.01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en-US" altLang="ko-KR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1.0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ko-KR" altLang="en-US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초안 작성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spc="20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홍길동</a:t>
                      </a:r>
                      <a:endParaRPr kumimoji="0" lang="ko-KR" altLang="en-US" sz="1200" b="0" i="0" u="none" strike="noStrike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6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kern="1200" cap="none" spc="20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+mn-cs"/>
                      </a:endParaRPr>
                    </a:p>
                  </a:txBody>
                  <a:tcPr marL="90001" marR="90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10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6307708" y="260327"/>
            <a:ext cx="3312369" cy="360363"/>
          </a:xfrm>
          <a:prstGeom prst="rect">
            <a:avLst/>
          </a:prstGeom>
        </p:spPr>
        <p:txBody>
          <a:bodyPr lIns="0" rIns="0"/>
          <a:lstStyle>
            <a:lvl1pPr marL="0" indent="0" algn="r">
              <a:buNone/>
              <a:defRPr sz="1517" b="1"/>
            </a:lvl1pPr>
            <a:lvl2pPr>
              <a:buNone/>
              <a:defRPr/>
            </a:lvl2pPr>
          </a:lstStyle>
          <a:p>
            <a:pPr lvl="0"/>
            <a:r>
              <a:rPr lang="ko-KR" altLang="en-US" dirty="0" smtClean="0"/>
              <a:t>목차를 입력합니다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40804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0"/>
          <p:cNvSpPr>
            <a:spLocks noChangeShapeType="1"/>
          </p:cNvSpPr>
          <p:nvPr userDrawn="1"/>
        </p:nvSpPr>
        <p:spPr bwMode="auto">
          <a:xfrm>
            <a:off x="742952" y="2133600"/>
            <a:ext cx="8423275" cy="0"/>
          </a:xfrm>
          <a:prstGeom prst="line">
            <a:avLst/>
          </a:prstGeom>
          <a:noFill/>
          <a:ln w="57150">
            <a:solidFill>
              <a:srgbClr val="0070C0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950" b="0">
              <a:latin typeface="+mn-lt"/>
              <a:ea typeface="+mn-ea"/>
            </a:endParaRPr>
          </a:p>
        </p:txBody>
      </p:sp>
      <p:sp>
        <p:nvSpPr>
          <p:cNvPr id="5" name="Line 41"/>
          <p:cNvSpPr>
            <a:spLocks noChangeShapeType="1"/>
          </p:cNvSpPr>
          <p:nvPr userDrawn="1"/>
        </p:nvSpPr>
        <p:spPr bwMode="auto">
          <a:xfrm>
            <a:off x="742952" y="3886200"/>
            <a:ext cx="8423275" cy="0"/>
          </a:xfrm>
          <a:prstGeom prst="line">
            <a:avLst/>
          </a:prstGeom>
          <a:noFill/>
          <a:ln w="57150">
            <a:solidFill>
              <a:srgbClr val="0070C0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950" b="0">
              <a:latin typeface="+mn-lt"/>
              <a:ea typeface="+mn-ea"/>
            </a:endParaRPr>
          </a:p>
        </p:txBody>
      </p:sp>
      <p:sp>
        <p:nvSpPr>
          <p:cNvPr id="8" name="Rectangle 20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715644" y="4511675"/>
            <a:ext cx="8485832" cy="1060450"/>
          </a:xfrm>
          <a:prstGeom prst="rect">
            <a:avLst/>
          </a:prstGeom>
          <a:ln w="9525">
            <a:prstDash val="solid"/>
          </a:ln>
        </p:spPr>
        <p:txBody>
          <a:bodyPr/>
          <a:lstStyle>
            <a:lvl1pPr algn="ctr">
              <a:buNone/>
              <a:defRPr sz="2167" b="1"/>
            </a:lvl1pPr>
          </a:lstStyle>
          <a:p>
            <a:r>
              <a:rPr lang="en-US" altLang="en-US" dirty="0"/>
              <a:t>Click to edit Master subtitle </a:t>
            </a:r>
            <a:r>
              <a:rPr lang="en-US" altLang="en-US" dirty="0" smtClean="0"/>
              <a:t>style</a:t>
            </a:r>
          </a:p>
          <a:p>
            <a:r>
              <a:rPr lang="en-US" altLang="en-US" dirty="0" smtClean="0"/>
              <a:t>Date (style: YYYY.MM.DD.)</a:t>
            </a:r>
            <a:endParaRPr lang="en-US" altLang="en-US" dirty="0"/>
          </a:p>
        </p:txBody>
      </p:sp>
      <p:sp>
        <p:nvSpPr>
          <p:cNvPr id="9" name="Rectangle 9"/>
          <p:cNvSpPr>
            <a:spLocks noChangeArrowheads="1"/>
          </p:cNvSpPr>
          <p:nvPr userDrawn="1"/>
        </p:nvSpPr>
        <p:spPr bwMode="auto">
          <a:xfrm flipV="1">
            <a:off x="0" y="6237294"/>
            <a:ext cx="9906000" cy="193675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  <a:extLst/>
        </p:spPr>
        <p:txBody>
          <a:bodyPr wrap="none" anchor="ctr"/>
          <a:lstStyle>
            <a:lvl1pPr algn="just">
              <a:spcBef>
                <a:spcPct val="50000"/>
              </a:spcBef>
              <a:buClr>
                <a:schemeClr val="accent1"/>
              </a:buClr>
              <a:buSzPct val="50000"/>
              <a:buFont typeface="Monotype Sorts" pitchFamily="2" charset="2"/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just">
              <a:spcBef>
                <a:spcPct val="50000"/>
              </a:spcBef>
              <a:buClr>
                <a:schemeClr val="accent1"/>
              </a:buClr>
              <a:buSzPct val="50000"/>
              <a:buFont typeface="Monotype Sorts" pitchFamily="2" charset="2"/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just">
              <a:spcBef>
                <a:spcPct val="50000"/>
              </a:spcBef>
              <a:buClr>
                <a:schemeClr val="accent1"/>
              </a:buClr>
              <a:buSzPct val="50000"/>
              <a:buFont typeface="Monotype Sorts" pitchFamily="2" charset="2"/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just">
              <a:spcBef>
                <a:spcPct val="50000"/>
              </a:spcBef>
              <a:buClr>
                <a:schemeClr val="accent1"/>
              </a:buClr>
              <a:buSzPct val="50000"/>
              <a:buFont typeface="Monotype Sorts" pitchFamily="2" charset="2"/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just">
              <a:spcBef>
                <a:spcPct val="50000"/>
              </a:spcBef>
              <a:buClr>
                <a:schemeClr val="accent1"/>
              </a:buClr>
              <a:buSzPct val="50000"/>
              <a:buFont typeface="Monotype Sorts" pitchFamily="2" charset="2"/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just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Monotype Sorts" pitchFamily="2" charset="2"/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just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Monotype Sorts" pitchFamily="2" charset="2"/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just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Monotype Sorts" pitchFamily="2" charset="2"/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just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Monotype Sorts" pitchFamily="2" charset="2"/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endParaRPr lang="ko-KR" altLang="en-US" sz="1517"/>
          </a:p>
        </p:txBody>
      </p:sp>
      <p:sp>
        <p:nvSpPr>
          <p:cNvPr id="10" name="Rectangle 19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1463714" y="2317754"/>
            <a:ext cx="6894740" cy="1281113"/>
          </a:xfrm>
          <a:prstGeom prst="rect">
            <a:avLst/>
          </a:prstGeom>
        </p:spPr>
        <p:txBody>
          <a:bodyPr anchor="ctr" anchorCtr="1"/>
          <a:lstStyle>
            <a:lvl1pPr algn="ctr">
              <a:lnSpc>
                <a:spcPct val="95000"/>
              </a:lnSpc>
              <a:defRPr sz="3900" b="1" baseline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defRPr>
            </a:lvl1pPr>
          </a:lstStyle>
          <a:p>
            <a:r>
              <a:rPr lang="en-US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63463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1_Cov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oogle Shape;11;p2"/>
          <p:cNvCxnSpPr/>
          <p:nvPr/>
        </p:nvCxnSpPr>
        <p:spPr>
          <a:xfrm>
            <a:off x="742952" y="2133600"/>
            <a:ext cx="8423275" cy="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>
            <a:off x="742952" y="3886200"/>
            <a:ext cx="8423275" cy="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15644" y="4511675"/>
            <a:ext cx="8485832" cy="106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8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None/>
              <a:defRPr sz="2167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sz="195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sz="195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sz="195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sz="195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sz="195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sz="195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 flipH="1">
            <a:off x="0" y="6237294"/>
            <a:ext cx="9906000" cy="19367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17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463714" y="2317754"/>
            <a:ext cx="6894740" cy="1281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R="0"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  <a:defRPr sz="3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6576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279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5" r:id="rId3"/>
    <p:sldLayoutId id="2147483654" r:id="rId4"/>
    <p:sldLayoutId id="2147483650" r:id="rId5"/>
    <p:sldLayoutId id="2147483651" r:id="rId6"/>
    <p:sldLayoutId id="2147483652" r:id="rId7"/>
    <p:sldLayoutId id="2147483653" r:id="rId8"/>
    <p:sldLayoutId id="2147483658" r:id="rId9"/>
  </p:sldLayoutIdLst>
  <p:hf sldNum="0" hdr="0" ftr="0" dt="0"/>
  <p:txStyles>
    <p:titleStyle>
      <a:lvl1pPr algn="l" defTabSz="990581" rtl="0" eaLnBrk="1" latinLnBrk="1" hangingPunct="1">
        <a:lnSpc>
          <a:spcPct val="90000"/>
        </a:lnSpc>
        <a:spcBef>
          <a:spcPct val="0"/>
        </a:spcBef>
        <a:buNone/>
        <a:defRPr sz="47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7646" indent="-247646" algn="l" defTabSz="990581" rtl="0" eaLnBrk="1" latinLnBrk="1" hangingPunct="1">
        <a:lnSpc>
          <a:spcPct val="90000"/>
        </a:lnSpc>
        <a:spcBef>
          <a:spcPts val="1083"/>
        </a:spcBef>
        <a:buFont typeface="Arial" panose="020B0604020202020204" pitchFamily="34" charset="0"/>
        <a:buChar char="•"/>
        <a:defRPr sz="3033" kern="1200">
          <a:solidFill>
            <a:schemeClr val="tx1"/>
          </a:solidFill>
          <a:latin typeface="+mn-lt"/>
          <a:ea typeface="+mn-ea"/>
          <a:cs typeface="+mn-cs"/>
        </a:defRPr>
      </a:lvl1pPr>
      <a:lvl2pPr marL="742936" indent="-247646" algn="l" defTabSz="990581" rtl="0" eaLnBrk="1" latinLnBrk="1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38227" indent="-247646" algn="l" defTabSz="990581" rtl="0" eaLnBrk="1" latinLnBrk="1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3pPr>
      <a:lvl4pPr marL="1733518" indent="-247646" algn="l" defTabSz="990581" rtl="0" eaLnBrk="1" latinLnBrk="1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4pPr>
      <a:lvl5pPr marL="2228810" indent="-247646" algn="l" defTabSz="990581" rtl="0" eaLnBrk="1" latinLnBrk="1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5pPr>
      <a:lvl6pPr marL="2724101" indent="-247646" algn="l" defTabSz="990581" rtl="0" eaLnBrk="1" latinLnBrk="1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6pPr>
      <a:lvl7pPr marL="3219391" indent="-247646" algn="l" defTabSz="990581" rtl="0" eaLnBrk="1" latinLnBrk="1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7pPr>
      <a:lvl8pPr marL="3714682" indent="-247646" algn="l" defTabSz="990581" rtl="0" eaLnBrk="1" latinLnBrk="1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8pPr>
      <a:lvl9pPr marL="4209972" indent="-247646" algn="l" defTabSz="990581" rtl="0" eaLnBrk="1" latinLnBrk="1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0581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495291" algn="l" defTabSz="990581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90581" algn="l" defTabSz="990581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3pPr>
      <a:lvl4pPr marL="1485873" algn="l" defTabSz="990581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4pPr>
      <a:lvl5pPr marL="1981164" algn="l" defTabSz="990581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5pPr>
      <a:lvl6pPr marL="2476455" algn="l" defTabSz="990581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45" algn="l" defTabSz="990581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7pPr>
      <a:lvl8pPr marL="3467037" algn="l" defTabSz="990581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8pPr>
      <a:lvl9pPr marL="3962328" algn="l" defTabSz="990581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>
            <a:spLocks noGrp="1"/>
          </p:cNvSpPr>
          <p:nvPr>
            <p:ph type="ctrTitle"/>
          </p:nvPr>
        </p:nvSpPr>
        <p:spPr>
          <a:xfrm>
            <a:off x="1284390" y="2189344"/>
            <a:ext cx="6974589" cy="79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lvl="0" algn="r">
              <a:buClr>
                <a:schemeClr val="dk1"/>
              </a:buClr>
              <a:buSzPts val="4333"/>
            </a:pPr>
            <a:r>
              <a:rPr lang="ko-KR" altLang="en-US" sz="4333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화면 </a:t>
            </a:r>
            <a:r>
              <a:rPr lang="ko-KR" altLang="en-US" sz="4333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설계서</a:t>
            </a:r>
            <a:endParaRPr dirty="0"/>
          </a:p>
        </p:txBody>
      </p:sp>
      <p:sp>
        <p:nvSpPr>
          <p:cNvPr id="55" name="Google Shape;55;p10"/>
          <p:cNvSpPr txBox="1">
            <a:spLocks noGrp="1"/>
          </p:cNvSpPr>
          <p:nvPr>
            <p:ph type="subTitle" idx="1"/>
          </p:nvPr>
        </p:nvSpPr>
        <p:spPr>
          <a:xfrm>
            <a:off x="6177136" y="4653136"/>
            <a:ext cx="3102003" cy="1148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247646" lvl="0" indent="-24764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ko-KR" dirty="0"/>
              <a:t>1</a:t>
            </a:r>
            <a:r>
              <a:rPr lang="ko-KR" dirty="0" smtClean="0"/>
              <a:t>팀</a:t>
            </a:r>
            <a:endParaRPr lang="en-US" altLang="ko-KR" dirty="0" smtClean="0"/>
          </a:p>
          <a:p>
            <a:pPr marL="247646" lvl="0" indent="-24764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ko-KR" altLang="en-US" dirty="0" smtClean="0"/>
              <a:t>김영환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김홍섭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박정연</a:t>
            </a:r>
            <a:r>
              <a:rPr lang="en-US" altLang="ko-KR" dirty="0" smtClean="0"/>
              <a:t>,</a:t>
            </a:r>
          </a:p>
          <a:p>
            <a:pPr marL="247646" lvl="0" indent="-24764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ko-KR" altLang="en-US" dirty="0" smtClean="0"/>
              <a:t>김기덕</a:t>
            </a:r>
            <a:r>
              <a:rPr lang="en-US" altLang="ko-KR" dirty="0" smtClean="0"/>
              <a:t>, </a:t>
            </a:r>
            <a:r>
              <a:rPr lang="ko-KR" altLang="en-US" dirty="0" smtClean="0"/>
              <a:t>김재민</a:t>
            </a:r>
            <a:r>
              <a:rPr lang="en-US" altLang="ko-KR" dirty="0" smtClean="0"/>
              <a:t>, </a:t>
            </a:r>
            <a:r>
              <a:rPr lang="ko-KR" altLang="en-US" dirty="0" smtClean="0"/>
              <a:t>김병국</a:t>
            </a:r>
            <a:r>
              <a:rPr lang="en-US" altLang="ko-KR" dirty="0" smtClean="0"/>
              <a:t>,</a:t>
            </a:r>
          </a:p>
          <a:p>
            <a:pPr marL="247646" lvl="0" indent="-24764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ko-KR" altLang="en-US" dirty="0" err="1" smtClean="0"/>
              <a:t>김지열</a:t>
            </a:r>
            <a:endParaRPr dirty="0"/>
          </a:p>
        </p:txBody>
      </p:sp>
      <p:sp>
        <p:nvSpPr>
          <p:cNvPr id="56" name="Google Shape;56;p10"/>
          <p:cNvSpPr txBox="1"/>
          <p:nvPr/>
        </p:nvSpPr>
        <p:spPr>
          <a:xfrm>
            <a:off x="4668204" y="3453080"/>
            <a:ext cx="47355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33"/>
              <a:buFont typeface="Arial"/>
              <a:buNone/>
            </a:pPr>
            <a:r>
              <a:rPr lang="ko-KR" altLang="en-US" sz="1733" dirty="0" err="1" smtClean="0">
                <a:solidFill>
                  <a:schemeClr val="dk1"/>
                </a:solidFill>
              </a:rPr>
              <a:t>시스템명</a:t>
            </a:r>
            <a:r>
              <a:rPr lang="ko-KR" altLang="en-US" sz="1733" dirty="0" smtClean="0">
                <a:solidFill>
                  <a:schemeClr val="dk1"/>
                </a:solidFill>
              </a:rPr>
              <a:t> </a:t>
            </a:r>
            <a:r>
              <a:rPr lang="en-US" altLang="ko-KR" sz="1733" dirty="0" smtClean="0">
                <a:solidFill>
                  <a:schemeClr val="dk1"/>
                </a:solidFill>
              </a:rPr>
              <a:t>: </a:t>
            </a:r>
            <a:r>
              <a:rPr lang="ko-KR" altLang="en-US" sz="1733" dirty="0" err="1" smtClean="0">
                <a:solidFill>
                  <a:schemeClr val="dk1"/>
                </a:solidFill>
              </a:rPr>
              <a:t>옷빌리지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770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 서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978865" y="5399053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메인화면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1" name="Oval 5"/>
          <p:cNvSpPr>
            <a:spLocks noChangeArrowheads="1"/>
          </p:cNvSpPr>
          <p:nvPr/>
        </p:nvSpPr>
        <p:spPr bwMode="auto">
          <a:xfrm>
            <a:off x="640063" y="5242555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2" name="Rectangle 6"/>
          <p:cNvSpPr>
            <a:spLocks noChangeArrowheads="1"/>
          </p:cNvSpPr>
          <p:nvPr/>
        </p:nvSpPr>
        <p:spPr bwMode="auto">
          <a:xfrm>
            <a:off x="5607599" y="2121614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게시글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작성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수정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삭제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0" name="Oval 7"/>
          <p:cNvSpPr>
            <a:spLocks noChangeArrowheads="1"/>
          </p:cNvSpPr>
          <p:nvPr/>
        </p:nvSpPr>
        <p:spPr bwMode="auto">
          <a:xfrm>
            <a:off x="5268797" y="1965116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</a:p>
        </p:txBody>
      </p:sp>
      <p:sp>
        <p:nvSpPr>
          <p:cNvPr id="95" name="Rectangle 6"/>
          <p:cNvSpPr>
            <a:spLocks noChangeArrowheads="1"/>
          </p:cNvSpPr>
          <p:nvPr/>
        </p:nvSpPr>
        <p:spPr bwMode="auto">
          <a:xfrm>
            <a:off x="5607600" y="1028325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게시글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상세정보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6" name="Oval 7"/>
          <p:cNvSpPr>
            <a:spLocks noChangeArrowheads="1"/>
          </p:cNvSpPr>
          <p:nvPr/>
        </p:nvSpPr>
        <p:spPr bwMode="auto">
          <a:xfrm>
            <a:off x="5268797" y="871828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</a:p>
        </p:txBody>
      </p:sp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978865" y="4246821"/>
            <a:ext cx="3866599" cy="467783"/>
          </a:xfrm>
          <a:prstGeom prst="rect">
            <a:avLst/>
          </a:prstGeom>
          <a:solidFill>
            <a:srgbClr val="FF99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헤더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/GNB/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푸터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Oval 7"/>
          <p:cNvSpPr>
            <a:spLocks noChangeArrowheads="1"/>
          </p:cNvSpPr>
          <p:nvPr/>
        </p:nvSpPr>
        <p:spPr bwMode="auto">
          <a:xfrm>
            <a:off x="640063" y="4090323"/>
            <a:ext cx="847858" cy="780785"/>
          </a:xfrm>
          <a:prstGeom prst="ellipse">
            <a:avLst/>
          </a:prstGeom>
          <a:solidFill>
            <a:srgbClr val="FF3300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</a:p>
        </p:txBody>
      </p:sp>
      <p:sp>
        <p:nvSpPr>
          <p:cNvPr id="39" name="Rectangle 4"/>
          <p:cNvSpPr>
            <a:spLocks noChangeArrowheads="1"/>
          </p:cNvSpPr>
          <p:nvPr/>
        </p:nvSpPr>
        <p:spPr bwMode="auto">
          <a:xfrm>
            <a:off x="978865" y="3246917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구조도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사이트맵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Oval 5"/>
          <p:cNvSpPr>
            <a:spLocks noChangeArrowheads="1"/>
          </p:cNvSpPr>
          <p:nvPr/>
        </p:nvSpPr>
        <p:spPr bwMode="auto">
          <a:xfrm>
            <a:off x="640063" y="3090419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Rectangle 6"/>
          <p:cNvSpPr>
            <a:spLocks noChangeArrowheads="1"/>
          </p:cNvSpPr>
          <p:nvPr/>
        </p:nvSpPr>
        <p:spPr bwMode="auto">
          <a:xfrm>
            <a:off x="978866" y="1008154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화면배치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레이아웃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Oval 7"/>
          <p:cNvSpPr>
            <a:spLocks noChangeArrowheads="1"/>
          </p:cNvSpPr>
          <p:nvPr/>
        </p:nvSpPr>
        <p:spPr bwMode="auto">
          <a:xfrm>
            <a:off x="640063" y="851657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</a:p>
        </p:txBody>
      </p:sp>
      <p:sp>
        <p:nvSpPr>
          <p:cNvPr id="47" name="Rectangle 6"/>
          <p:cNvSpPr>
            <a:spLocks noChangeArrowheads="1"/>
          </p:cNvSpPr>
          <p:nvPr/>
        </p:nvSpPr>
        <p:spPr bwMode="auto">
          <a:xfrm>
            <a:off x="978866" y="2094685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공통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폰트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색상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정의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640063" y="1938188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5607599" y="3148237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Oval 7"/>
          <p:cNvSpPr>
            <a:spLocks noChangeArrowheads="1"/>
          </p:cNvSpPr>
          <p:nvPr/>
        </p:nvSpPr>
        <p:spPr bwMode="auto">
          <a:xfrm>
            <a:off x="5268797" y="2991739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</a:t>
            </a: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5607599" y="4246821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Oval 7"/>
          <p:cNvSpPr>
            <a:spLocks noChangeArrowheads="1"/>
          </p:cNvSpPr>
          <p:nvPr/>
        </p:nvSpPr>
        <p:spPr bwMode="auto">
          <a:xfrm>
            <a:off x="5268797" y="4090323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</a:t>
            </a: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5607599" y="5399053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아이디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비밀번호 찾기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Oval 7"/>
          <p:cNvSpPr>
            <a:spLocks noChangeArrowheads="1"/>
          </p:cNvSpPr>
          <p:nvPr/>
        </p:nvSpPr>
        <p:spPr bwMode="auto">
          <a:xfrm>
            <a:off x="5268797" y="5242555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10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329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헤더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766366" y="316247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▶ 가로 길이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최대 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1280Pixel</a:t>
            </a:r>
          </a:p>
          <a:p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▶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세로 길이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제한 없음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</a:rPr>
              <a:t>[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1~3]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Action</a:t>
            </a:r>
          </a:p>
          <a:p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연결된 계정으로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옷빌리지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광고글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작성 연결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[4]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보조 메뉴 영역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 전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후 다른 서브메뉴 구성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 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회원가입으로 이동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(Self)</a:t>
            </a: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 화면으로 이동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(Self)</a:t>
            </a: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ID/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비밀번호 찾기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[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고객센터 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ID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찾기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 이동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고객센터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마이 페이지 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자주묻는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질문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 이동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마이 페이지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[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마이 페이지 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내 정보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이동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로그아웃 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클릭 시 로그아웃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[5]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검색 바 영역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기본 문구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검색어를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입력하세요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!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[6]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메인 메뉴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영역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 전과 후의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변화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없음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350169"/>
            <a:ext cx="910827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로그인 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-4331" y="3773309"/>
            <a:ext cx="910827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로그인 후</a:t>
            </a:r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111873" y="3649876"/>
            <a:ext cx="7643365" cy="1315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215" y="414868"/>
            <a:ext cx="4338044" cy="31426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466" y="3755337"/>
            <a:ext cx="4164793" cy="2905793"/>
          </a:xfrm>
          <a:prstGeom prst="rect">
            <a:avLst/>
          </a:prstGeom>
        </p:spPr>
      </p:pic>
      <p:sp>
        <p:nvSpPr>
          <p:cNvPr id="77" name="타원 76"/>
          <p:cNvSpPr/>
          <p:nvPr/>
        </p:nvSpPr>
        <p:spPr>
          <a:xfrm>
            <a:off x="4956412" y="408557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2870243" y="783466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5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2049466" y="174709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6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5594922" y="765762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5822459" y="768630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6056459" y="765762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7519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7777513" y="316246"/>
            <a:ext cx="2128488" cy="654175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</a:t>
            </a:r>
          </a:p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판매 등록 메뉴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판매 등록 화면으로 이동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149" y="419460"/>
            <a:ext cx="5124091" cy="3056986"/>
          </a:xfrm>
          <a:prstGeom prst="rect">
            <a:avLst/>
          </a:prstGeom>
        </p:spPr>
      </p:pic>
      <p:cxnSp>
        <p:nvCxnSpPr>
          <p:cNvPr id="93" name="직선 연결선 92"/>
          <p:cNvCxnSpPr/>
          <p:nvPr/>
        </p:nvCxnSpPr>
        <p:spPr>
          <a:xfrm flipV="1">
            <a:off x="111873" y="3649876"/>
            <a:ext cx="7643365" cy="1315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텍스트 개체 틀 9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4.2 </a:t>
            </a:r>
            <a:r>
              <a:rPr lang="ko-KR" altLang="en-US" dirty="0" smtClean="0"/>
              <a:t>헤더 </a:t>
            </a:r>
            <a:endParaRPr lang="ko-KR" altLang="en-US" dirty="0"/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149" y="3806971"/>
            <a:ext cx="5046380" cy="3003105"/>
          </a:xfrm>
          <a:prstGeom prst="rect">
            <a:avLst/>
          </a:prstGeom>
        </p:spPr>
      </p:pic>
      <p:sp>
        <p:nvSpPr>
          <p:cNvPr id="97" name="타원 96"/>
          <p:cNvSpPr/>
          <p:nvPr/>
        </p:nvSpPr>
        <p:spPr>
          <a:xfrm>
            <a:off x="4577005" y="634497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9493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4.3 GNB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766366" y="316247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▶ 가로 길이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최대 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1280Pixel</a:t>
            </a:r>
          </a:p>
          <a:p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▶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세로 길이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제한 없음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로그아웃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로그인이나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로그아웃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로그인전엔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회원가입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로그인후엔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알림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알림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마이페이지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채팅내역관리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고객센터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자주묻는질문으로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이동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[4~6] SNS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링크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(blank) </a:t>
            </a:r>
          </a:p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 Facebook / Instagram / twitter</a:t>
            </a:r>
          </a:p>
          <a:p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[7]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로고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옷빌리지의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로고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[8]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사이트 제목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[9]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검색 바 영역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기본 문구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</a:rPr>
              <a:t>: </a:t>
            </a:r>
            <a:r>
              <a:rPr lang="ko-KR" altLang="en-US" sz="975" dirty="0" err="1">
                <a:solidFill>
                  <a:schemeClr val="tx1"/>
                </a:solidFill>
                <a:latin typeface="맑은 고딕" pitchFamily="50" charset="-127"/>
              </a:rPr>
              <a:t>검색어를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 입력하세요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827" y="2077913"/>
            <a:ext cx="5434586" cy="3937087"/>
          </a:xfrm>
          <a:prstGeom prst="rect">
            <a:avLst/>
          </a:prstGeom>
        </p:spPr>
      </p:pic>
      <p:sp>
        <p:nvSpPr>
          <p:cNvPr id="77" name="타원 76"/>
          <p:cNvSpPr/>
          <p:nvPr/>
        </p:nvSpPr>
        <p:spPr>
          <a:xfrm>
            <a:off x="6248407" y="255653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6485581" y="255653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5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6719581" y="255653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6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5371299" y="2077913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6056459" y="186409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6457198" y="1861728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434659" y="243953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7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366681" y="2095728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8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786130" y="292836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9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8656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4.4 </a:t>
            </a:r>
            <a:r>
              <a:rPr lang="ko-KR" altLang="en-US" dirty="0" err="1" smtClean="0"/>
              <a:t>푸터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7779040" y="316247"/>
            <a:ext cx="2126960" cy="654175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○ </a:t>
            </a:r>
            <a:r>
              <a:rPr lang="ko-KR" altLang="en-US" sz="975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퍼블리싱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이용약관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(self)</a:t>
            </a: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이용약관 페이지로 이동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개인정보처리방침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(self)</a:t>
            </a: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개인정보처리방침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페이지로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이동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</a:rPr>
              <a:t>[3] </a:t>
            </a:r>
            <a:r>
              <a:rPr lang="ko-KR" altLang="en-US" sz="975" b="1" dirty="0" err="1">
                <a:solidFill>
                  <a:schemeClr val="tx1"/>
                </a:solidFill>
                <a:latin typeface="맑은 고딕" pitchFamily="50" charset="-127"/>
              </a:rPr>
              <a:t>사이트맵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</a:rPr>
              <a:t>- </a:t>
            </a:r>
            <a:r>
              <a:rPr lang="ko-KR" altLang="en-US" sz="975" dirty="0" err="1">
                <a:solidFill>
                  <a:schemeClr val="tx1"/>
                </a:solidFill>
                <a:latin typeface="맑은 고딕" pitchFamily="50" charset="-127"/>
              </a:rPr>
              <a:t>사이트맵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 페이지로 이동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[4]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사업자번호 확인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(blank)</a:t>
            </a: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아래 링크에서 링크 방법 참조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www.ftc.go.kr/info/bizinfo</a:t>
            </a: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/popType01.jsp</a:t>
            </a: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10" y="1811546"/>
            <a:ext cx="7522655" cy="2751827"/>
          </a:xfrm>
          <a:prstGeom prst="rect">
            <a:avLst/>
          </a:prstGeom>
        </p:spPr>
      </p:pic>
      <p:sp>
        <p:nvSpPr>
          <p:cNvPr id="42" name="타원 41"/>
          <p:cNvSpPr/>
          <p:nvPr/>
        </p:nvSpPr>
        <p:spPr>
          <a:xfrm>
            <a:off x="1902816" y="230126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2503790" y="2167898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2448410" y="3070459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3655647" y="253526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883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 서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978865" y="4242644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헤더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/GNB/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푸터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1" name="Oval 5"/>
          <p:cNvSpPr>
            <a:spLocks noChangeArrowheads="1"/>
          </p:cNvSpPr>
          <p:nvPr/>
        </p:nvSpPr>
        <p:spPr bwMode="auto">
          <a:xfrm>
            <a:off x="640063" y="4086146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2" name="Rectangle 6"/>
          <p:cNvSpPr>
            <a:spLocks noChangeArrowheads="1"/>
          </p:cNvSpPr>
          <p:nvPr/>
        </p:nvSpPr>
        <p:spPr bwMode="auto">
          <a:xfrm>
            <a:off x="5607599" y="2121614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게시글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작성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수정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삭제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0" name="Oval 7"/>
          <p:cNvSpPr>
            <a:spLocks noChangeArrowheads="1"/>
          </p:cNvSpPr>
          <p:nvPr/>
        </p:nvSpPr>
        <p:spPr bwMode="auto">
          <a:xfrm>
            <a:off x="5268797" y="1965116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</a:p>
        </p:txBody>
      </p:sp>
      <p:sp>
        <p:nvSpPr>
          <p:cNvPr id="95" name="Rectangle 6"/>
          <p:cNvSpPr>
            <a:spLocks noChangeArrowheads="1"/>
          </p:cNvSpPr>
          <p:nvPr/>
        </p:nvSpPr>
        <p:spPr bwMode="auto">
          <a:xfrm>
            <a:off x="5607600" y="1028325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게시글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상세정보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6" name="Oval 7"/>
          <p:cNvSpPr>
            <a:spLocks noChangeArrowheads="1"/>
          </p:cNvSpPr>
          <p:nvPr/>
        </p:nvSpPr>
        <p:spPr bwMode="auto">
          <a:xfrm>
            <a:off x="5268797" y="871828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</a:p>
        </p:txBody>
      </p:sp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978865" y="5399053"/>
            <a:ext cx="3866599" cy="467783"/>
          </a:xfrm>
          <a:prstGeom prst="rect">
            <a:avLst/>
          </a:prstGeom>
          <a:solidFill>
            <a:srgbClr val="FF99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메인화면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Oval 7"/>
          <p:cNvSpPr>
            <a:spLocks noChangeArrowheads="1"/>
          </p:cNvSpPr>
          <p:nvPr/>
        </p:nvSpPr>
        <p:spPr bwMode="auto">
          <a:xfrm>
            <a:off x="640063" y="5242555"/>
            <a:ext cx="847858" cy="780785"/>
          </a:xfrm>
          <a:prstGeom prst="ellipse">
            <a:avLst/>
          </a:prstGeom>
          <a:solidFill>
            <a:srgbClr val="FF3300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Rectangle 4"/>
          <p:cNvSpPr>
            <a:spLocks noChangeArrowheads="1"/>
          </p:cNvSpPr>
          <p:nvPr/>
        </p:nvSpPr>
        <p:spPr bwMode="auto">
          <a:xfrm>
            <a:off x="978865" y="3181216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구조도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사이트맵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Oval 5"/>
          <p:cNvSpPr>
            <a:spLocks noChangeArrowheads="1"/>
          </p:cNvSpPr>
          <p:nvPr/>
        </p:nvSpPr>
        <p:spPr bwMode="auto">
          <a:xfrm>
            <a:off x="640063" y="3024718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Rectangle 6"/>
          <p:cNvSpPr>
            <a:spLocks noChangeArrowheads="1"/>
          </p:cNvSpPr>
          <p:nvPr/>
        </p:nvSpPr>
        <p:spPr bwMode="auto">
          <a:xfrm>
            <a:off x="978866" y="1008154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화면배치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레이아웃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Oval 7"/>
          <p:cNvSpPr>
            <a:spLocks noChangeArrowheads="1"/>
          </p:cNvSpPr>
          <p:nvPr/>
        </p:nvSpPr>
        <p:spPr bwMode="auto">
          <a:xfrm>
            <a:off x="640063" y="851657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</a:p>
        </p:txBody>
      </p:sp>
      <p:sp>
        <p:nvSpPr>
          <p:cNvPr id="47" name="Rectangle 6"/>
          <p:cNvSpPr>
            <a:spLocks noChangeArrowheads="1"/>
          </p:cNvSpPr>
          <p:nvPr/>
        </p:nvSpPr>
        <p:spPr bwMode="auto">
          <a:xfrm>
            <a:off x="978866" y="2094685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공통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폰트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색상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정의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640063" y="1938188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5607599" y="3148237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Oval 7"/>
          <p:cNvSpPr>
            <a:spLocks noChangeArrowheads="1"/>
          </p:cNvSpPr>
          <p:nvPr/>
        </p:nvSpPr>
        <p:spPr bwMode="auto">
          <a:xfrm>
            <a:off x="5268797" y="2991739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</a:t>
            </a: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5607599" y="4246821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Oval 7"/>
          <p:cNvSpPr>
            <a:spLocks noChangeArrowheads="1"/>
          </p:cNvSpPr>
          <p:nvPr/>
        </p:nvSpPr>
        <p:spPr bwMode="auto">
          <a:xfrm>
            <a:off x="5268797" y="4090323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</a:t>
            </a: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5607599" y="5399053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아이디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비밀번호 찾기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Oval 7"/>
          <p:cNvSpPr>
            <a:spLocks noChangeArrowheads="1"/>
          </p:cNvSpPr>
          <p:nvPr/>
        </p:nvSpPr>
        <p:spPr bwMode="auto">
          <a:xfrm>
            <a:off x="5268797" y="5242555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10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540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5.1 </a:t>
            </a:r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52162" y="316246"/>
            <a:ext cx="2149685" cy="654175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[1]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</a:rPr>
              <a:t>검색 바 영역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</a:rPr>
              <a:t>-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기본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문구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</a:rPr>
              <a:t>: </a:t>
            </a:r>
            <a:r>
              <a:rPr lang="ko-KR" altLang="en-US" sz="975" dirty="0" err="1">
                <a:solidFill>
                  <a:schemeClr val="tx1"/>
                </a:solidFill>
                <a:latin typeface="맑은 고딕" pitchFamily="50" charset="-127"/>
              </a:rPr>
              <a:t>검색어를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 입력하세요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</a:t>
            </a:r>
            <a:r>
              <a:rPr lang="ko-KR" altLang="en-US" sz="975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옵션별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정렬 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판매와 대여 구분 체크박스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 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최신순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가격높은순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가격낮은순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가까운순으로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정렬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카테고리 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옷을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분류별로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볼 수 있게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태그별로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조회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7885231" y="456514"/>
            <a:ext cx="1800391" cy="613581"/>
            <a:chOff x="8005529" y="2434127"/>
            <a:chExt cx="1661899" cy="566382"/>
          </a:xfrm>
        </p:grpSpPr>
        <p:sp>
          <p:nvSpPr>
            <p:cNvPr id="35" name="모서리가 둥근 직사각형 93"/>
            <p:cNvSpPr/>
            <p:nvPr/>
          </p:nvSpPr>
          <p:spPr>
            <a:xfrm>
              <a:off x="9244079" y="2434127"/>
              <a:ext cx="423349" cy="566381"/>
            </a:xfrm>
            <a:prstGeom prst="roundRect">
              <a:avLst>
                <a:gd name="adj" fmla="val 18768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39000" bIns="0" rtlCol="0" anchor="ctr"/>
            <a:lstStyle/>
            <a:p>
              <a:pPr algn="r"/>
              <a:r>
                <a:rPr lang="ko-KR" altLang="en-US" sz="86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화</a:t>
              </a:r>
              <a:endParaRPr lang="en-US" altLang="ko-KR" sz="867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r"/>
              <a:r>
                <a:rPr lang="ko-KR" altLang="en-US" sz="86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면</a:t>
              </a:r>
              <a:endParaRPr lang="en-US" altLang="ko-KR" sz="867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r"/>
              <a:r>
                <a:rPr lang="ko-KR" altLang="en-US" sz="86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안</a:t>
              </a:r>
              <a:endParaRPr lang="en-US" altLang="ko-KR" sz="867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r"/>
              <a:r>
                <a:rPr lang="ko-KR" altLang="en-US" sz="86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내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8005529" y="2434127"/>
              <a:ext cx="1436921" cy="566382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wrap="none" lIns="39000" tIns="39000" rIns="39000" bIns="3900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ko-KR" sz="97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ko-KR" sz="97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ko-KR" sz="97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endParaRPr lang="ko-KR" altLang="en-US" sz="975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8027193" y="2490488"/>
              <a:ext cx="1397321" cy="1368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20000"/>
              </a:schemeClr>
            </a:solidFill>
            <a:ln w="1270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432" y="456514"/>
            <a:ext cx="4838127" cy="6146091"/>
          </a:xfrm>
          <a:prstGeom prst="rect">
            <a:avLst/>
          </a:prstGeom>
        </p:spPr>
      </p:pic>
      <p:sp>
        <p:nvSpPr>
          <p:cNvPr id="72" name="타원 71"/>
          <p:cNvSpPr/>
          <p:nvPr/>
        </p:nvSpPr>
        <p:spPr>
          <a:xfrm>
            <a:off x="1586136" y="2031975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2776560" y="168367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2893560" y="95309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1239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 서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978865" y="4242644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헤더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/GNB/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푸터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1" name="Oval 5"/>
          <p:cNvSpPr>
            <a:spLocks noChangeArrowheads="1"/>
          </p:cNvSpPr>
          <p:nvPr/>
        </p:nvSpPr>
        <p:spPr bwMode="auto">
          <a:xfrm>
            <a:off x="640063" y="4086146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2" name="Rectangle 6"/>
          <p:cNvSpPr>
            <a:spLocks noChangeArrowheads="1"/>
          </p:cNvSpPr>
          <p:nvPr/>
        </p:nvSpPr>
        <p:spPr bwMode="auto">
          <a:xfrm>
            <a:off x="5607599" y="2121614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게시글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작성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수정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삭제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0" name="Oval 7"/>
          <p:cNvSpPr>
            <a:spLocks noChangeArrowheads="1"/>
          </p:cNvSpPr>
          <p:nvPr/>
        </p:nvSpPr>
        <p:spPr bwMode="auto">
          <a:xfrm>
            <a:off x="5268797" y="1965116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</a:p>
        </p:txBody>
      </p:sp>
      <p:sp>
        <p:nvSpPr>
          <p:cNvPr id="95" name="Rectangle 6"/>
          <p:cNvSpPr>
            <a:spLocks noChangeArrowheads="1"/>
          </p:cNvSpPr>
          <p:nvPr/>
        </p:nvSpPr>
        <p:spPr bwMode="auto">
          <a:xfrm>
            <a:off x="978866" y="5406603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메인화면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6" name="Oval 7"/>
          <p:cNvSpPr>
            <a:spLocks noChangeArrowheads="1"/>
          </p:cNvSpPr>
          <p:nvPr/>
        </p:nvSpPr>
        <p:spPr bwMode="auto">
          <a:xfrm>
            <a:off x="640063" y="5250106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</a:p>
        </p:txBody>
      </p:sp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5607599" y="1017597"/>
            <a:ext cx="3866599" cy="467783"/>
          </a:xfrm>
          <a:prstGeom prst="rect">
            <a:avLst/>
          </a:prstGeom>
          <a:solidFill>
            <a:srgbClr val="FF99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게시글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상세정보</a:t>
            </a:r>
          </a:p>
        </p:txBody>
      </p:sp>
      <p:sp>
        <p:nvSpPr>
          <p:cNvPr id="34" name="Oval 7"/>
          <p:cNvSpPr>
            <a:spLocks noChangeArrowheads="1"/>
          </p:cNvSpPr>
          <p:nvPr/>
        </p:nvSpPr>
        <p:spPr bwMode="auto">
          <a:xfrm>
            <a:off x="5268797" y="861099"/>
            <a:ext cx="847858" cy="780785"/>
          </a:xfrm>
          <a:prstGeom prst="ellipse">
            <a:avLst/>
          </a:prstGeom>
          <a:solidFill>
            <a:srgbClr val="FF3300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Rectangle 4"/>
          <p:cNvSpPr>
            <a:spLocks noChangeArrowheads="1"/>
          </p:cNvSpPr>
          <p:nvPr/>
        </p:nvSpPr>
        <p:spPr bwMode="auto">
          <a:xfrm>
            <a:off x="978865" y="3181216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구조도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사이트맵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Oval 5"/>
          <p:cNvSpPr>
            <a:spLocks noChangeArrowheads="1"/>
          </p:cNvSpPr>
          <p:nvPr/>
        </p:nvSpPr>
        <p:spPr bwMode="auto">
          <a:xfrm>
            <a:off x="640063" y="3024718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Rectangle 6"/>
          <p:cNvSpPr>
            <a:spLocks noChangeArrowheads="1"/>
          </p:cNvSpPr>
          <p:nvPr/>
        </p:nvSpPr>
        <p:spPr bwMode="auto">
          <a:xfrm>
            <a:off x="978866" y="1008154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화면배치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레이아웃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Oval 7"/>
          <p:cNvSpPr>
            <a:spLocks noChangeArrowheads="1"/>
          </p:cNvSpPr>
          <p:nvPr/>
        </p:nvSpPr>
        <p:spPr bwMode="auto">
          <a:xfrm>
            <a:off x="640063" y="851657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</a:p>
        </p:txBody>
      </p:sp>
      <p:sp>
        <p:nvSpPr>
          <p:cNvPr id="47" name="Rectangle 6"/>
          <p:cNvSpPr>
            <a:spLocks noChangeArrowheads="1"/>
          </p:cNvSpPr>
          <p:nvPr/>
        </p:nvSpPr>
        <p:spPr bwMode="auto">
          <a:xfrm>
            <a:off x="978866" y="2094685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공통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폰트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색상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정의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640063" y="1938188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5607599" y="3148237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Oval 7"/>
          <p:cNvSpPr>
            <a:spLocks noChangeArrowheads="1"/>
          </p:cNvSpPr>
          <p:nvPr/>
        </p:nvSpPr>
        <p:spPr bwMode="auto">
          <a:xfrm>
            <a:off x="5268797" y="2991739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</a:t>
            </a: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5607599" y="4246821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Oval 7"/>
          <p:cNvSpPr>
            <a:spLocks noChangeArrowheads="1"/>
          </p:cNvSpPr>
          <p:nvPr/>
        </p:nvSpPr>
        <p:spPr bwMode="auto">
          <a:xfrm>
            <a:off x="5268797" y="4090323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</a:t>
            </a: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5607599" y="5399053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아이디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비밀번호 찾기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Oval 7"/>
          <p:cNvSpPr>
            <a:spLocks noChangeArrowheads="1"/>
          </p:cNvSpPr>
          <p:nvPr/>
        </p:nvSpPr>
        <p:spPr bwMode="auto">
          <a:xfrm>
            <a:off x="5268797" y="5242555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10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909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6.1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60" y="417250"/>
            <a:ext cx="4620752" cy="626390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701190" y="3284736"/>
            <a:ext cx="660924" cy="2219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/>
              <a:t>구매하기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382755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6.2 </a:t>
            </a:r>
            <a:r>
              <a:rPr lang="ko-KR" altLang="en-US" dirty="0" err="1" smtClean="0"/>
              <a:t>게시글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762" y="316245"/>
            <a:ext cx="5064369" cy="654175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918968" y="3562347"/>
            <a:ext cx="1614487" cy="176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대여 시작 날짜 선택 </a:t>
            </a:r>
            <a:r>
              <a:rPr lang="en-US" altLang="ko-KR" sz="800" dirty="0" smtClean="0"/>
              <a:t>: 8</a:t>
            </a:r>
            <a:r>
              <a:rPr lang="en-US" altLang="ko-KR" sz="800" dirty="0"/>
              <a:t>/</a:t>
            </a:r>
            <a:r>
              <a:rPr lang="en-US" altLang="ko-KR" sz="800" dirty="0" smtClean="0"/>
              <a:t>9</a:t>
            </a:r>
            <a:endParaRPr lang="ko-KR" altLang="en-US" sz="800" dirty="0"/>
          </a:p>
        </p:txBody>
      </p:sp>
      <p:sp>
        <p:nvSpPr>
          <p:cNvPr id="5" name="직사각형 4"/>
          <p:cNvSpPr/>
          <p:nvPr/>
        </p:nvSpPr>
        <p:spPr>
          <a:xfrm>
            <a:off x="3918968" y="3738559"/>
            <a:ext cx="1614487" cy="176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반납 날짜 선택 </a:t>
            </a:r>
            <a:r>
              <a:rPr lang="en-US" altLang="ko-KR" sz="800" dirty="0" smtClean="0"/>
              <a:t>: 8/12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92227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 서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978865" y="5399053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메인화면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1" name="Oval 5"/>
          <p:cNvSpPr>
            <a:spLocks noChangeArrowheads="1"/>
          </p:cNvSpPr>
          <p:nvPr/>
        </p:nvSpPr>
        <p:spPr bwMode="auto">
          <a:xfrm>
            <a:off x="640063" y="5242555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2" name="Rectangle 6"/>
          <p:cNvSpPr>
            <a:spLocks noChangeArrowheads="1"/>
          </p:cNvSpPr>
          <p:nvPr/>
        </p:nvSpPr>
        <p:spPr bwMode="auto">
          <a:xfrm>
            <a:off x="5607599" y="2121614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게시글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작성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수정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삭제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0" name="Oval 7"/>
          <p:cNvSpPr>
            <a:spLocks noChangeArrowheads="1"/>
          </p:cNvSpPr>
          <p:nvPr/>
        </p:nvSpPr>
        <p:spPr bwMode="auto">
          <a:xfrm>
            <a:off x="5268797" y="1965116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</a:p>
        </p:txBody>
      </p:sp>
      <p:sp>
        <p:nvSpPr>
          <p:cNvPr id="95" name="Rectangle 6"/>
          <p:cNvSpPr>
            <a:spLocks noChangeArrowheads="1"/>
          </p:cNvSpPr>
          <p:nvPr/>
        </p:nvSpPr>
        <p:spPr bwMode="auto">
          <a:xfrm>
            <a:off x="5607600" y="1028325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게시글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상세정보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6" name="Oval 7"/>
          <p:cNvSpPr>
            <a:spLocks noChangeArrowheads="1"/>
          </p:cNvSpPr>
          <p:nvPr/>
        </p:nvSpPr>
        <p:spPr bwMode="auto">
          <a:xfrm>
            <a:off x="5268797" y="871828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</a:p>
        </p:txBody>
      </p:sp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978865" y="1028325"/>
            <a:ext cx="3866599" cy="467783"/>
          </a:xfrm>
          <a:prstGeom prst="rect">
            <a:avLst/>
          </a:prstGeom>
          <a:solidFill>
            <a:srgbClr val="FF99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화면배치</a:t>
            </a:r>
            <a:r>
              <a:rPr kumimoji="1" lang="en-US" altLang="ko-KR" sz="195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kumimoji="1" lang="ko-KR" altLang="en-US" sz="195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레이아웃</a:t>
            </a:r>
            <a:r>
              <a:rPr kumimoji="1" lang="en-US" altLang="ko-KR" sz="195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Oval 7"/>
          <p:cNvSpPr>
            <a:spLocks noChangeArrowheads="1"/>
          </p:cNvSpPr>
          <p:nvPr/>
        </p:nvSpPr>
        <p:spPr bwMode="auto">
          <a:xfrm>
            <a:off x="640063" y="871827"/>
            <a:ext cx="847858" cy="780785"/>
          </a:xfrm>
          <a:prstGeom prst="ellipse">
            <a:avLst/>
          </a:prstGeom>
          <a:solidFill>
            <a:srgbClr val="FF3300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Rectangle 4"/>
          <p:cNvSpPr>
            <a:spLocks noChangeArrowheads="1"/>
          </p:cNvSpPr>
          <p:nvPr/>
        </p:nvSpPr>
        <p:spPr bwMode="auto">
          <a:xfrm>
            <a:off x="978865" y="4246821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en-US" altLang="ko-KR" sz="195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1" lang="en-US" altLang="ko-KR" sz="195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</a:t>
            </a:r>
            <a:r>
              <a:rPr kumimoji="1" lang="ko-KR" altLang="en-US" sz="195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1" lang="ko-KR" altLang="en-US" sz="195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헤더</a:t>
            </a:r>
            <a:r>
              <a:rPr kumimoji="1" lang="en-US" altLang="ko-KR" sz="195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/GNB/</a:t>
            </a:r>
            <a:r>
              <a:rPr kumimoji="1" lang="ko-KR" altLang="en-US" sz="195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푸터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Oval 5"/>
          <p:cNvSpPr>
            <a:spLocks noChangeArrowheads="1"/>
          </p:cNvSpPr>
          <p:nvPr/>
        </p:nvSpPr>
        <p:spPr bwMode="auto">
          <a:xfrm>
            <a:off x="640063" y="4090323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Rectangle 6"/>
          <p:cNvSpPr>
            <a:spLocks noChangeArrowheads="1"/>
          </p:cNvSpPr>
          <p:nvPr/>
        </p:nvSpPr>
        <p:spPr bwMode="auto">
          <a:xfrm>
            <a:off x="978866" y="2121614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공통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폰트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색상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정의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Oval 7"/>
          <p:cNvSpPr>
            <a:spLocks noChangeArrowheads="1"/>
          </p:cNvSpPr>
          <p:nvPr/>
        </p:nvSpPr>
        <p:spPr bwMode="auto">
          <a:xfrm>
            <a:off x="640063" y="1965117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7" name="Rectangle 6"/>
          <p:cNvSpPr>
            <a:spLocks noChangeArrowheads="1"/>
          </p:cNvSpPr>
          <p:nvPr/>
        </p:nvSpPr>
        <p:spPr bwMode="auto">
          <a:xfrm>
            <a:off x="978866" y="3148236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구조도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사이트맵</a:t>
            </a:r>
            <a:r>
              <a:rPr kumimoji="1" lang="en-US" altLang="ko-KR" sz="195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640063" y="2991739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5607599" y="3148237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Oval 7"/>
          <p:cNvSpPr>
            <a:spLocks noChangeArrowheads="1"/>
          </p:cNvSpPr>
          <p:nvPr/>
        </p:nvSpPr>
        <p:spPr bwMode="auto">
          <a:xfrm>
            <a:off x="5268797" y="2991739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</a:t>
            </a: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5607599" y="4246821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Oval 7"/>
          <p:cNvSpPr>
            <a:spLocks noChangeArrowheads="1"/>
          </p:cNvSpPr>
          <p:nvPr/>
        </p:nvSpPr>
        <p:spPr bwMode="auto">
          <a:xfrm>
            <a:off x="5268797" y="4090323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</a:t>
            </a: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5607599" y="5399053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아이디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비밀번호 찾기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Oval 7"/>
          <p:cNvSpPr>
            <a:spLocks noChangeArrowheads="1"/>
          </p:cNvSpPr>
          <p:nvPr/>
        </p:nvSpPr>
        <p:spPr bwMode="auto">
          <a:xfrm>
            <a:off x="5268797" y="5242555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10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920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6.3 </a:t>
            </a:r>
            <a:r>
              <a:rPr lang="ko-KR" altLang="en-US" dirty="0" err="1" smtClean="0"/>
              <a:t>게시글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789" y="316246"/>
            <a:ext cx="5064369" cy="654175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468279" y="1705936"/>
            <a:ext cx="2124653" cy="2737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</a:rPr>
              <a:t>주문 견적서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244383" y="3311371"/>
            <a:ext cx="1056528" cy="2047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지갑 남은 잔액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49553" y="3311371"/>
            <a:ext cx="843379" cy="18430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44383" y="3042840"/>
            <a:ext cx="1056528" cy="1801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구매 금액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795712" y="4205289"/>
            <a:ext cx="738187" cy="2333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bg1"/>
                </a:solidFill>
              </a:rPr>
              <a:t>결제하기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49552" y="3049213"/>
            <a:ext cx="843379" cy="18430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749552" y="2768321"/>
            <a:ext cx="843379" cy="18430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505449" y="3288645"/>
            <a:ext cx="352425" cy="2070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원</a:t>
            </a:r>
          </a:p>
        </p:txBody>
      </p:sp>
    </p:spTree>
    <p:extLst>
      <p:ext uri="{BB962C8B-B14F-4D97-AF65-F5344CB8AC3E}">
        <p14:creationId xmlns:p14="http://schemas.microsoft.com/office/powerpoint/2010/main" val="271385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 서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978865" y="4242644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헤더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/GNB/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푸터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1" name="Oval 5"/>
          <p:cNvSpPr>
            <a:spLocks noChangeArrowheads="1"/>
          </p:cNvSpPr>
          <p:nvPr/>
        </p:nvSpPr>
        <p:spPr bwMode="auto">
          <a:xfrm>
            <a:off x="640063" y="4086146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2" name="Rectangle 6"/>
          <p:cNvSpPr>
            <a:spLocks noChangeArrowheads="1"/>
          </p:cNvSpPr>
          <p:nvPr/>
        </p:nvSpPr>
        <p:spPr bwMode="auto">
          <a:xfrm>
            <a:off x="5607599" y="1016492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게시글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상세정보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0" name="Oval 7"/>
          <p:cNvSpPr>
            <a:spLocks noChangeArrowheads="1"/>
          </p:cNvSpPr>
          <p:nvPr/>
        </p:nvSpPr>
        <p:spPr bwMode="auto">
          <a:xfrm>
            <a:off x="5268797" y="859994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</a:p>
        </p:txBody>
      </p:sp>
      <p:sp>
        <p:nvSpPr>
          <p:cNvPr id="95" name="Rectangle 6"/>
          <p:cNvSpPr>
            <a:spLocks noChangeArrowheads="1"/>
          </p:cNvSpPr>
          <p:nvPr/>
        </p:nvSpPr>
        <p:spPr bwMode="auto">
          <a:xfrm>
            <a:off x="978866" y="5406603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메인화면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6" name="Oval 7"/>
          <p:cNvSpPr>
            <a:spLocks noChangeArrowheads="1"/>
          </p:cNvSpPr>
          <p:nvPr/>
        </p:nvSpPr>
        <p:spPr bwMode="auto">
          <a:xfrm>
            <a:off x="640063" y="5250106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</a:p>
        </p:txBody>
      </p:sp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5607599" y="2049653"/>
            <a:ext cx="3866599" cy="467783"/>
          </a:xfrm>
          <a:prstGeom prst="rect">
            <a:avLst/>
          </a:prstGeom>
          <a:solidFill>
            <a:srgbClr val="FF99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게시글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작성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수정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삭제</a:t>
            </a:r>
          </a:p>
        </p:txBody>
      </p:sp>
      <p:sp>
        <p:nvSpPr>
          <p:cNvPr id="34" name="Oval 7"/>
          <p:cNvSpPr>
            <a:spLocks noChangeArrowheads="1"/>
          </p:cNvSpPr>
          <p:nvPr/>
        </p:nvSpPr>
        <p:spPr bwMode="auto">
          <a:xfrm>
            <a:off x="5268797" y="1893155"/>
            <a:ext cx="847858" cy="780785"/>
          </a:xfrm>
          <a:prstGeom prst="ellipse">
            <a:avLst/>
          </a:prstGeom>
          <a:solidFill>
            <a:srgbClr val="FF3300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Rectangle 4"/>
          <p:cNvSpPr>
            <a:spLocks noChangeArrowheads="1"/>
          </p:cNvSpPr>
          <p:nvPr/>
        </p:nvSpPr>
        <p:spPr bwMode="auto">
          <a:xfrm>
            <a:off x="978865" y="3181216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구조도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사이트맵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Oval 5"/>
          <p:cNvSpPr>
            <a:spLocks noChangeArrowheads="1"/>
          </p:cNvSpPr>
          <p:nvPr/>
        </p:nvSpPr>
        <p:spPr bwMode="auto">
          <a:xfrm>
            <a:off x="640063" y="3024718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Rectangle 6"/>
          <p:cNvSpPr>
            <a:spLocks noChangeArrowheads="1"/>
          </p:cNvSpPr>
          <p:nvPr/>
        </p:nvSpPr>
        <p:spPr bwMode="auto">
          <a:xfrm>
            <a:off x="978866" y="1008154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화면배치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레이아웃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Oval 7"/>
          <p:cNvSpPr>
            <a:spLocks noChangeArrowheads="1"/>
          </p:cNvSpPr>
          <p:nvPr/>
        </p:nvSpPr>
        <p:spPr bwMode="auto">
          <a:xfrm>
            <a:off x="640063" y="851657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</a:p>
        </p:txBody>
      </p:sp>
      <p:sp>
        <p:nvSpPr>
          <p:cNvPr id="47" name="Rectangle 6"/>
          <p:cNvSpPr>
            <a:spLocks noChangeArrowheads="1"/>
          </p:cNvSpPr>
          <p:nvPr/>
        </p:nvSpPr>
        <p:spPr bwMode="auto">
          <a:xfrm>
            <a:off x="978866" y="2094685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공통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폰트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색상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정의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640063" y="1938188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5607599" y="3148237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Oval 7"/>
          <p:cNvSpPr>
            <a:spLocks noChangeArrowheads="1"/>
          </p:cNvSpPr>
          <p:nvPr/>
        </p:nvSpPr>
        <p:spPr bwMode="auto">
          <a:xfrm>
            <a:off x="5268797" y="2991739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</a:t>
            </a: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5607599" y="4246821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Oval 7"/>
          <p:cNvSpPr>
            <a:spLocks noChangeArrowheads="1"/>
          </p:cNvSpPr>
          <p:nvPr/>
        </p:nvSpPr>
        <p:spPr bwMode="auto">
          <a:xfrm>
            <a:off x="5268797" y="4090323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</a:t>
            </a: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5607599" y="5399053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아이디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비밀번호 찾기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Oval 7"/>
          <p:cNvSpPr>
            <a:spLocks noChangeArrowheads="1"/>
          </p:cNvSpPr>
          <p:nvPr/>
        </p:nvSpPr>
        <p:spPr bwMode="auto">
          <a:xfrm>
            <a:off x="5268797" y="5242555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10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857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7.1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작성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70" y="443247"/>
            <a:ext cx="5632185" cy="631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7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7.2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65" y="495300"/>
            <a:ext cx="5616635" cy="629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02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 서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978865" y="4242644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헤더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/GNB/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푸터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1" name="Oval 5"/>
          <p:cNvSpPr>
            <a:spLocks noChangeArrowheads="1"/>
          </p:cNvSpPr>
          <p:nvPr/>
        </p:nvSpPr>
        <p:spPr bwMode="auto">
          <a:xfrm>
            <a:off x="640063" y="4086146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2" name="Rectangle 6"/>
          <p:cNvSpPr>
            <a:spLocks noChangeArrowheads="1"/>
          </p:cNvSpPr>
          <p:nvPr/>
        </p:nvSpPr>
        <p:spPr bwMode="auto">
          <a:xfrm>
            <a:off x="5607599" y="1016492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게시글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상세정보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0" name="Oval 7"/>
          <p:cNvSpPr>
            <a:spLocks noChangeArrowheads="1"/>
          </p:cNvSpPr>
          <p:nvPr/>
        </p:nvSpPr>
        <p:spPr bwMode="auto">
          <a:xfrm>
            <a:off x="5268797" y="859994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</a:p>
        </p:txBody>
      </p:sp>
      <p:sp>
        <p:nvSpPr>
          <p:cNvPr id="95" name="Rectangle 6"/>
          <p:cNvSpPr>
            <a:spLocks noChangeArrowheads="1"/>
          </p:cNvSpPr>
          <p:nvPr/>
        </p:nvSpPr>
        <p:spPr bwMode="auto">
          <a:xfrm>
            <a:off x="978866" y="5406603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메인화면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6" name="Oval 7"/>
          <p:cNvSpPr>
            <a:spLocks noChangeArrowheads="1"/>
          </p:cNvSpPr>
          <p:nvPr/>
        </p:nvSpPr>
        <p:spPr bwMode="auto">
          <a:xfrm>
            <a:off x="640063" y="5250106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</a:p>
        </p:txBody>
      </p:sp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5607599" y="3150638"/>
            <a:ext cx="3866599" cy="467783"/>
          </a:xfrm>
          <a:prstGeom prst="rect">
            <a:avLst/>
          </a:prstGeom>
          <a:solidFill>
            <a:srgbClr val="FF99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로그인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Oval 7"/>
          <p:cNvSpPr>
            <a:spLocks noChangeArrowheads="1"/>
          </p:cNvSpPr>
          <p:nvPr/>
        </p:nvSpPr>
        <p:spPr bwMode="auto">
          <a:xfrm>
            <a:off x="5268797" y="2994140"/>
            <a:ext cx="847858" cy="780785"/>
          </a:xfrm>
          <a:prstGeom prst="ellipse">
            <a:avLst/>
          </a:prstGeom>
          <a:solidFill>
            <a:srgbClr val="FF3300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</a:t>
            </a:r>
          </a:p>
        </p:txBody>
      </p:sp>
      <p:sp>
        <p:nvSpPr>
          <p:cNvPr id="39" name="Rectangle 4"/>
          <p:cNvSpPr>
            <a:spLocks noChangeArrowheads="1"/>
          </p:cNvSpPr>
          <p:nvPr/>
        </p:nvSpPr>
        <p:spPr bwMode="auto">
          <a:xfrm>
            <a:off x="978865" y="3181216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구조도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사이트맵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Oval 5"/>
          <p:cNvSpPr>
            <a:spLocks noChangeArrowheads="1"/>
          </p:cNvSpPr>
          <p:nvPr/>
        </p:nvSpPr>
        <p:spPr bwMode="auto">
          <a:xfrm>
            <a:off x="640063" y="3024718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Rectangle 6"/>
          <p:cNvSpPr>
            <a:spLocks noChangeArrowheads="1"/>
          </p:cNvSpPr>
          <p:nvPr/>
        </p:nvSpPr>
        <p:spPr bwMode="auto">
          <a:xfrm>
            <a:off x="978866" y="1008154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화면배치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레이아웃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Oval 7"/>
          <p:cNvSpPr>
            <a:spLocks noChangeArrowheads="1"/>
          </p:cNvSpPr>
          <p:nvPr/>
        </p:nvSpPr>
        <p:spPr bwMode="auto">
          <a:xfrm>
            <a:off x="640063" y="851657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</a:p>
        </p:txBody>
      </p:sp>
      <p:sp>
        <p:nvSpPr>
          <p:cNvPr id="47" name="Rectangle 6"/>
          <p:cNvSpPr>
            <a:spLocks noChangeArrowheads="1"/>
          </p:cNvSpPr>
          <p:nvPr/>
        </p:nvSpPr>
        <p:spPr bwMode="auto">
          <a:xfrm>
            <a:off x="978866" y="2094685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공통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폰트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색상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정의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640063" y="1938188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5607599" y="2112675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게시글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작성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수정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삭제</a:t>
            </a:r>
          </a:p>
        </p:txBody>
      </p:sp>
      <p:sp>
        <p:nvSpPr>
          <p:cNvPr id="19" name="Oval 7"/>
          <p:cNvSpPr>
            <a:spLocks noChangeArrowheads="1"/>
          </p:cNvSpPr>
          <p:nvPr/>
        </p:nvSpPr>
        <p:spPr bwMode="auto">
          <a:xfrm>
            <a:off x="5268797" y="1956177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5607599" y="4246821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Oval 7"/>
          <p:cNvSpPr>
            <a:spLocks noChangeArrowheads="1"/>
          </p:cNvSpPr>
          <p:nvPr/>
        </p:nvSpPr>
        <p:spPr bwMode="auto">
          <a:xfrm>
            <a:off x="5268797" y="4090323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</a:t>
            </a: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5607599" y="5399053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아이디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비밀번호 찾기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Oval 7"/>
          <p:cNvSpPr>
            <a:spLocks noChangeArrowheads="1"/>
          </p:cNvSpPr>
          <p:nvPr/>
        </p:nvSpPr>
        <p:spPr bwMode="auto">
          <a:xfrm>
            <a:off x="5268797" y="5242555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10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919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8.1 </a:t>
            </a:r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69542" y="316245"/>
            <a:ext cx="2136460" cy="654175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로그인된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메인 페이지로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이동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[2] </a:t>
            </a:r>
            <a:r>
              <a:rPr lang="ko-KR" altLang="en-US" sz="975" b="1" dirty="0" err="1">
                <a:solidFill>
                  <a:schemeClr val="tx1"/>
                </a:solidFill>
                <a:latin typeface="맑은 고딕" pitchFamily="50" charset="-127"/>
              </a:rPr>
              <a:t>아이디찾기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</a:rPr>
              <a:t>- [</a:t>
            </a:r>
            <a:r>
              <a:rPr lang="ko-KR" altLang="en-US" sz="975" dirty="0" err="1">
                <a:solidFill>
                  <a:schemeClr val="tx1"/>
                </a:solidFill>
                <a:latin typeface="맑은 고딕" pitchFamily="50" charset="-127"/>
              </a:rPr>
              <a:t>아이디찾기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</a:rPr>
              <a:t>]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페이지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로 이동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[3]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</a:rPr>
              <a:t>비밀번호찾기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</a:rPr>
              <a:t>- [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비밀번호찾기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</a:rPr>
              <a:t>]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페이지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</a:rPr>
              <a:t> 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</a:rPr>
              <a:t>로 이동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</a:rPr>
              <a:t> 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[4]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[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단계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페이지로 이동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863" y="646981"/>
            <a:ext cx="3490143" cy="5884023"/>
          </a:xfrm>
          <a:prstGeom prst="rect">
            <a:avLst/>
          </a:prstGeom>
        </p:spPr>
      </p:pic>
      <p:sp>
        <p:nvSpPr>
          <p:cNvPr id="43" name="타원 42"/>
          <p:cNvSpPr/>
          <p:nvPr/>
        </p:nvSpPr>
        <p:spPr>
          <a:xfrm>
            <a:off x="3893934" y="5243188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4724981" y="5717325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3538647" y="5717325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4127934" y="5717325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549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8</a:t>
            </a:r>
            <a:r>
              <a:rPr lang="en-US" altLang="ko-KR" dirty="0" smtClean="0"/>
              <a:t>.2 </a:t>
            </a:r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69542" y="316245"/>
            <a:ext cx="2136460" cy="654175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 실패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아이디나 비밀번호 </a:t>
            </a:r>
            <a:r>
              <a:rPr lang="ko-KR" altLang="en-US" sz="975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틀릴시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[2], [3]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정확히 입력해주세요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638" y="779179"/>
            <a:ext cx="3359434" cy="5319696"/>
          </a:xfrm>
          <a:prstGeom prst="rect">
            <a:avLst/>
          </a:prstGeom>
        </p:spPr>
      </p:pic>
      <p:sp>
        <p:nvSpPr>
          <p:cNvPr id="43" name="타원 42"/>
          <p:cNvSpPr/>
          <p:nvPr/>
        </p:nvSpPr>
        <p:spPr>
          <a:xfrm>
            <a:off x="2617225" y="3205027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2617225" y="4224955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839300" y="5143095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155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 서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978865" y="4242644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헤더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/GNB/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푸터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1" name="Oval 5"/>
          <p:cNvSpPr>
            <a:spLocks noChangeArrowheads="1"/>
          </p:cNvSpPr>
          <p:nvPr/>
        </p:nvSpPr>
        <p:spPr bwMode="auto">
          <a:xfrm>
            <a:off x="640063" y="4086146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2" name="Rectangle 6"/>
          <p:cNvSpPr>
            <a:spLocks noChangeArrowheads="1"/>
          </p:cNvSpPr>
          <p:nvPr/>
        </p:nvSpPr>
        <p:spPr bwMode="auto">
          <a:xfrm>
            <a:off x="5607599" y="1016492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게시글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상세정보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0" name="Oval 7"/>
          <p:cNvSpPr>
            <a:spLocks noChangeArrowheads="1"/>
          </p:cNvSpPr>
          <p:nvPr/>
        </p:nvSpPr>
        <p:spPr bwMode="auto">
          <a:xfrm>
            <a:off x="5268797" y="859994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</a:p>
        </p:txBody>
      </p:sp>
      <p:sp>
        <p:nvSpPr>
          <p:cNvPr id="95" name="Rectangle 6"/>
          <p:cNvSpPr>
            <a:spLocks noChangeArrowheads="1"/>
          </p:cNvSpPr>
          <p:nvPr/>
        </p:nvSpPr>
        <p:spPr bwMode="auto">
          <a:xfrm>
            <a:off x="978866" y="5406603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메인화면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6" name="Oval 7"/>
          <p:cNvSpPr>
            <a:spLocks noChangeArrowheads="1"/>
          </p:cNvSpPr>
          <p:nvPr/>
        </p:nvSpPr>
        <p:spPr bwMode="auto">
          <a:xfrm>
            <a:off x="640063" y="5250106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</a:p>
        </p:txBody>
      </p:sp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5607599" y="4242644"/>
            <a:ext cx="3866599" cy="467783"/>
          </a:xfrm>
          <a:prstGeom prst="rect">
            <a:avLst/>
          </a:prstGeom>
          <a:solidFill>
            <a:srgbClr val="FF99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회원가입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Oval 7"/>
          <p:cNvSpPr>
            <a:spLocks noChangeArrowheads="1"/>
          </p:cNvSpPr>
          <p:nvPr/>
        </p:nvSpPr>
        <p:spPr bwMode="auto">
          <a:xfrm>
            <a:off x="5268797" y="4086146"/>
            <a:ext cx="847858" cy="780785"/>
          </a:xfrm>
          <a:prstGeom prst="ellipse">
            <a:avLst/>
          </a:prstGeom>
          <a:solidFill>
            <a:srgbClr val="FF3300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Rectangle 4"/>
          <p:cNvSpPr>
            <a:spLocks noChangeArrowheads="1"/>
          </p:cNvSpPr>
          <p:nvPr/>
        </p:nvSpPr>
        <p:spPr bwMode="auto">
          <a:xfrm>
            <a:off x="978865" y="3181216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구조도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사이트맵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Oval 5"/>
          <p:cNvSpPr>
            <a:spLocks noChangeArrowheads="1"/>
          </p:cNvSpPr>
          <p:nvPr/>
        </p:nvSpPr>
        <p:spPr bwMode="auto">
          <a:xfrm>
            <a:off x="640063" y="3024718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Rectangle 6"/>
          <p:cNvSpPr>
            <a:spLocks noChangeArrowheads="1"/>
          </p:cNvSpPr>
          <p:nvPr/>
        </p:nvSpPr>
        <p:spPr bwMode="auto">
          <a:xfrm>
            <a:off x="978866" y="1008154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화면배치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레이아웃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Oval 7"/>
          <p:cNvSpPr>
            <a:spLocks noChangeArrowheads="1"/>
          </p:cNvSpPr>
          <p:nvPr/>
        </p:nvSpPr>
        <p:spPr bwMode="auto">
          <a:xfrm>
            <a:off x="640063" y="851657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</a:p>
        </p:txBody>
      </p:sp>
      <p:sp>
        <p:nvSpPr>
          <p:cNvPr id="47" name="Rectangle 6"/>
          <p:cNvSpPr>
            <a:spLocks noChangeArrowheads="1"/>
          </p:cNvSpPr>
          <p:nvPr/>
        </p:nvSpPr>
        <p:spPr bwMode="auto">
          <a:xfrm>
            <a:off x="978866" y="2094685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공통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폰트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색상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정의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640063" y="1938188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5607599" y="2112675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게시글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작성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수정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삭제</a:t>
            </a:r>
          </a:p>
        </p:txBody>
      </p:sp>
      <p:sp>
        <p:nvSpPr>
          <p:cNvPr id="19" name="Oval 7"/>
          <p:cNvSpPr>
            <a:spLocks noChangeArrowheads="1"/>
          </p:cNvSpPr>
          <p:nvPr/>
        </p:nvSpPr>
        <p:spPr bwMode="auto">
          <a:xfrm>
            <a:off x="5268797" y="1956177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5607599" y="3177662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Oval 7"/>
          <p:cNvSpPr>
            <a:spLocks noChangeArrowheads="1"/>
          </p:cNvSpPr>
          <p:nvPr/>
        </p:nvSpPr>
        <p:spPr bwMode="auto">
          <a:xfrm>
            <a:off x="5268797" y="3021164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5607599" y="5399053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아이디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비밀번호 찾기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Oval 7"/>
          <p:cNvSpPr>
            <a:spLocks noChangeArrowheads="1"/>
          </p:cNvSpPr>
          <p:nvPr/>
        </p:nvSpPr>
        <p:spPr bwMode="auto">
          <a:xfrm>
            <a:off x="5268797" y="5242555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10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17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9.1 </a:t>
            </a:r>
            <a:r>
              <a:rPr lang="ko-KR" altLang="en-US" dirty="0" smtClean="0"/>
              <a:t>회원 </a:t>
            </a:r>
            <a:r>
              <a:rPr lang="ko-KR" altLang="en-US" dirty="0"/>
              <a:t>가입 </a:t>
            </a:r>
            <a:r>
              <a:rPr lang="en-US" altLang="ko-KR" dirty="0" smtClean="0"/>
              <a:t>1</a:t>
            </a:r>
            <a:r>
              <a:rPr lang="ko-KR" altLang="en-US" dirty="0" smtClean="0"/>
              <a:t>단계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59854" y="316246"/>
            <a:ext cx="2146149" cy="654175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이름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필수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한글 최대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글자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영어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자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입력 가능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띄어쓰기 사용 불가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생년월일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자리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필수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숫자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자 입력 가능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필수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한글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기호 입력 불가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예외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‘_’, ‘-’)</a:t>
            </a: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한글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및 특수기호 입력 시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없는 이메일 형식입니다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이메일 발송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이메일을 발송하고 인증번호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입력후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확인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인증번호 미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기재시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인증번호를 입력해주세요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[4~6] alert</a:t>
            </a: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틀린 정보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입력시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alert[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틀린 정보가 있습니다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확인해주세요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중복 정보 </a:t>
            </a:r>
            <a:r>
              <a:rPr lang="ko-KR" altLang="en-US" sz="975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입력시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alert[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중복 정보가 있습니다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확인해주세요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이메일 인증 확인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X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시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alert[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이메일이 </a:t>
            </a:r>
            <a:r>
              <a:rPr lang="ko-KR" altLang="en-US" sz="975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미인증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상태입니다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확인해주세요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OK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클릭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-&gt; ALERT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창 닫기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[7]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다음 단계로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단계로 이동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4729" y="1473129"/>
            <a:ext cx="830426" cy="754346"/>
          </a:xfrm>
          <a:prstGeom prst="ellipse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8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정보</a:t>
            </a:r>
            <a:endParaRPr lang="en-US" altLang="ko-KR" sz="1083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08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입력 </a:t>
            </a:r>
            <a:r>
              <a:rPr lang="en-US" altLang="ko-KR" sz="108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/</a:t>
            </a:r>
          </a:p>
          <a:p>
            <a:pPr algn="ctr"/>
            <a:r>
              <a:rPr lang="ko-KR" altLang="en-US" sz="108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약관</a:t>
            </a:r>
            <a:endParaRPr lang="en-US" altLang="ko-KR" sz="1083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08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동의</a:t>
            </a:r>
            <a:endParaRPr lang="en-US" altLang="ko-KR" sz="108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97058" y="359326"/>
            <a:ext cx="780000" cy="7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8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필수</a:t>
            </a:r>
            <a:endParaRPr lang="en-US" altLang="ko-KR" sz="1083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08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정보</a:t>
            </a:r>
            <a:endParaRPr lang="en-US" altLang="ko-KR" sz="108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08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입력</a:t>
            </a:r>
          </a:p>
        </p:txBody>
      </p:sp>
      <p:sp>
        <p:nvSpPr>
          <p:cNvPr id="10" name="Chevron" descr="&lt;SmartSettings&gt;&lt;SmartResize anchorLeft=&quot;None&quot; anchorTop=&quot;Absolute&quot; anchorRight=&quot;Absolute&quot; anchorBottom=&quot;None&quot; /&gt;&lt;/SmartSettings&gt;"/>
          <p:cNvSpPr>
            <a:spLocks noChangeAspect="1"/>
          </p:cNvSpPr>
          <p:nvPr>
            <p:custDataLst>
              <p:tags r:id="rId1"/>
            </p:custDataLst>
          </p:nvPr>
        </p:nvSpPr>
        <p:spPr bwMode="auto">
          <a:xfrm>
            <a:off x="311975" y="1240153"/>
            <a:ext cx="233801" cy="132149"/>
          </a:xfrm>
          <a:custGeom>
            <a:avLst/>
            <a:gdLst>
              <a:gd name="T0" fmla="*/ 0 w 197"/>
              <a:gd name="T1" fmla="*/ 0 h 115"/>
              <a:gd name="T2" fmla="*/ 99 w 197"/>
              <a:gd name="T3" fmla="*/ 115 h 115"/>
              <a:gd name="T4" fmla="*/ 197 w 197"/>
              <a:gd name="T5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7" h="115">
                <a:moveTo>
                  <a:pt x="0" y="0"/>
                </a:moveTo>
                <a:lnTo>
                  <a:pt x="99" y="115"/>
                </a:lnTo>
                <a:lnTo>
                  <a:pt x="197" y="0"/>
                </a:lnTo>
              </a:path>
            </a:pathLst>
          </a:custGeom>
          <a:noFill/>
          <a:ln w="6350" cap="sq">
            <a:solidFill>
              <a:srgbClr val="80808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9060" tIns="49530" rIns="99060" bIns="4953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83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Segoe UI" panose="020B0502040204020203" pitchFamily="34" charset="0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2039" y="2618461"/>
            <a:ext cx="780000" cy="780000"/>
          </a:xfrm>
          <a:prstGeom prst="ellipse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8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가입</a:t>
            </a:r>
            <a:endParaRPr lang="en-US" altLang="ko-KR" sz="108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08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완료</a:t>
            </a:r>
          </a:p>
        </p:txBody>
      </p:sp>
      <p:sp>
        <p:nvSpPr>
          <p:cNvPr id="12" name="Chevron" descr="&lt;SmartSettings&gt;&lt;SmartResize anchorLeft=&quot;None&quot; anchorTop=&quot;Absolute&quot; anchorRight=&quot;Absolute&quot; anchorBottom=&quot;None&quot; /&gt;&lt;/SmartSettings&gt;"/>
          <p:cNvSpPr>
            <a:spLocks noChangeAspect="1"/>
          </p:cNvSpPr>
          <p:nvPr>
            <p:custDataLst>
              <p:tags r:id="rId2"/>
            </p:custDataLst>
          </p:nvPr>
        </p:nvSpPr>
        <p:spPr bwMode="auto">
          <a:xfrm>
            <a:off x="311975" y="2364467"/>
            <a:ext cx="233801" cy="132149"/>
          </a:xfrm>
          <a:custGeom>
            <a:avLst/>
            <a:gdLst>
              <a:gd name="T0" fmla="*/ 0 w 197"/>
              <a:gd name="T1" fmla="*/ 0 h 115"/>
              <a:gd name="T2" fmla="*/ 99 w 197"/>
              <a:gd name="T3" fmla="*/ 115 h 115"/>
              <a:gd name="T4" fmla="*/ 197 w 197"/>
              <a:gd name="T5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7" h="115">
                <a:moveTo>
                  <a:pt x="0" y="0"/>
                </a:moveTo>
                <a:lnTo>
                  <a:pt x="99" y="115"/>
                </a:lnTo>
                <a:lnTo>
                  <a:pt x="197" y="0"/>
                </a:lnTo>
              </a:path>
            </a:pathLst>
          </a:custGeom>
          <a:noFill/>
          <a:ln w="6350" cap="sq">
            <a:solidFill>
              <a:srgbClr val="80808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9060" tIns="49530" rIns="99060" bIns="4953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83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Segoe UI" panose="020B0502040204020203" pitchFamily="34" charset="0"/>
            </a:endParaRPr>
          </a:p>
        </p:txBody>
      </p:sp>
      <p:cxnSp>
        <p:nvCxnSpPr>
          <p:cNvPr id="44" name="직선 연결선 43"/>
          <p:cNvCxnSpPr>
            <a:cxnSpLocks/>
          </p:cNvCxnSpPr>
          <p:nvPr/>
        </p:nvCxnSpPr>
        <p:spPr>
          <a:xfrm>
            <a:off x="1378188" y="708420"/>
            <a:ext cx="6357498" cy="35882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841" y="1572878"/>
            <a:ext cx="2160287" cy="4177238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9137" y="1571779"/>
            <a:ext cx="2230724" cy="400294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0244" y="1571779"/>
            <a:ext cx="2245552" cy="4002940"/>
          </a:xfrm>
          <a:prstGeom prst="rect">
            <a:avLst/>
          </a:prstGeom>
        </p:spPr>
      </p:pic>
      <p:cxnSp>
        <p:nvCxnSpPr>
          <p:cNvPr id="55" name="직선 연결선 54"/>
          <p:cNvCxnSpPr/>
          <p:nvPr/>
        </p:nvCxnSpPr>
        <p:spPr>
          <a:xfrm flipV="1">
            <a:off x="3370244" y="726361"/>
            <a:ext cx="0" cy="52776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H="1" flipV="1">
            <a:off x="5529532" y="744302"/>
            <a:ext cx="8626" cy="5259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378188" y="5750116"/>
            <a:ext cx="1905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 화면</a:t>
            </a:r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3507170" y="5680819"/>
            <a:ext cx="2007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 </a:t>
            </a:r>
            <a:endParaRPr lang="en-US" altLang="ko-KR" dirty="0" smtClean="0"/>
          </a:p>
          <a:p>
            <a:r>
              <a:rPr lang="ko-KR" altLang="en-US" dirty="0" smtClean="0"/>
              <a:t>정보 </a:t>
            </a:r>
            <a:r>
              <a:rPr lang="ko-KR" altLang="en-US" dirty="0" err="1" smtClean="0"/>
              <a:t>미기입</a:t>
            </a:r>
            <a:r>
              <a:rPr lang="ko-KR" altLang="en-US" dirty="0" smtClean="0"/>
              <a:t> 화면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591941" y="5680818"/>
            <a:ext cx="2007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 </a:t>
            </a:r>
            <a:endParaRPr lang="en-US" altLang="ko-KR" dirty="0" smtClean="0"/>
          </a:p>
          <a:p>
            <a:r>
              <a:rPr lang="en-US" altLang="ko-KR" dirty="0" smtClean="0"/>
              <a:t>Alert </a:t>
            </a:r>
            <a:r>
              <a:rPr lang="ko-KR" altLang="en-US" dirty="0" smtClean="0"/>
              <a:t>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030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9</a:t>
            </a:r>
            <a:r>
              <a:rPr lang="en-US" altLang="ko-KR" dirty="0" smtClean="0"/>
              <a:t>.2 </a:t>
            </a:r>
            <a:r>
              <a:rPr lang="ko-KR" altLang="en-US" dirty="0" smtClean="0"/>
              <a:t>회원 </a:t>
            </a:r>
            <a:r>
              <a:rPr lang="ko-KR" altLang="en-US" dirty="0"/>
              <a:t>가입 </a:t>
            </a:r>
            <a:r>
              <a:rPr lang="en-US" altLang="ko-KR" dirty="0" smtClean="0"/>
              <a:t>2</a:t>
            </a:r>
            <a:r>
              <a:rPr lang="ko-KR" altLang="en-US" dirty="0" smtClean="0"/>
              <a:t>단계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59854" y="316246"/>
            <a:ext cx="2146149" cy="654175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이름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필수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한글 최대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글자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영어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자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입력 가능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띄어쓰기 사용 불가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생년월일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자리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필수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숫자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자 입력 가능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필수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한글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기호 입력 불가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예외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‘_’, ‘-’)</a:t>
            </a: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한글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및 특수기호 입력 시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없는 이메일 형식입니다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이메일 발송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이메일을 발송하고 인증번호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입력후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확인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인증번호 미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기재시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인증번호를 입력해주세요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[4~6] alert</a:t>
            </a: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틀린 정보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입력시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alert[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틀린 정보가 있습니다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확인해주세요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중복 정보 </a:t>
            </a:r>
            <a:r>
              <a:rPr lang="ko-KR" altLang="en-US" sz="975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입력시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alert[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중복 정보가 있습니다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확인해주세요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이메일 인증 확인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X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시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alert[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이메일이 </a:t>
            </a:r>
            <a:r>
              <a:rPr lang="ko-KR" altLang="en-US" sz="975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미인증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상태입니다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확인해주세요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OK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클릭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-&gt; ALERT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창 닫기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[7]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다음 단계로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단계로 이동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4729" y="1473129"/>
            <a:ext cx="830426" cy="754346"/>
          </a:xfrm>
          <a:prstGeom prst="ellipse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8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정보</a:t>
            </a:r>
            <a:endParaRPr lang="en-US" altLang="ko-KR" sz="1083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08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입력 </a:t>
            </a:r>
            <a:r>
              <a:rPr lang="en-US" altLang="ko-KR" sz="108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/</a:t>
            </a:r>
          </a:p>
          <a:p>
            <a:pPr algn="ctr"/>
            <a:r>
              <a:rPr lang="ko-KR" altLang="en-US" sz="108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약관</a:t>
            </a:r>
            <a:endParaRPr lang="en-US" altLang="ko-KR" sz="1083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08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동의</a:t>
            </a:r>
            <a:endParaRPr lang="en-US" altLang="ko-KR" sz="108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97058" y="359326"/>
            <a:ext cx="780000" cy="7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8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필수</a:t>
            </a:r>
            <a:endParaRPr lang="en-US" altLang="ko-KR" sz="1083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08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정보</a:t>
            </a:r>
            <a:endParaRPr lang="en-US" altLang="ko-KR" sz="108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08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입력</a:t>
            </a:r>
          </a:p>
        </p:txBody>
      </p:sp>
      <p:sp>
        <p:nvSpPr>
          <p:cNvPr id="10" name="Chevron" descr="&lt;SmartSettings&gt;&lt;SmartResize anchorLeft=&quot;None&quot; anchorTop=&quot;Absolute&quot; anchorRight=&quot;Absolute&quot; anchorBottom=&quot;None&quot; /&gt;&lt;/SmartSettings&gt;"/>
          <p:cNvSpPr>
            <a:spLocks noChangeAspect="1"/>
          </p:cNvSpPr>
          <p:nvPr>
            <p:custDataLst>
              <p:tags r:id="rId1"/>
            </p:custDataLst>
          </p:nvPr>
        </p:nvSpPr>
        <p:spPr bwMode="auto">
          <a:xfrm>
            <a:off x="311975" y="1240153"/>
            <a:ext cx="233801" cy="132149"/>
          </a:xfrm>
          <a:custGeom>
            <a:avLst/>
            <a:gdLst>
              <a:gd name="T0" fmla="*/ 0 w 197"/>
              <a:gd name="T1" fmla="*/ 0 h 115"/>
              <a:gd name="T2" fmla="*/ 99 w 197"/>
              <a:gd name="T3" fmla="*/ 115 h 115"/>
              <a:gd name="T4" fmla="*/ 197 w 197"/>
              <a:gd name="T5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7" h="115">
                <a:moveTo>
                  <a:pt x="0" y="0"/>
                </a:moveTo>
                <a:lnTo>
                  <a:pt x="99" y="115"/>
                </a:lnTo>
                <a:lnTo>
                  <a:pt x="197" y="0"/>
                </a:lnTo>
              </a:path>
            </a:pathLst>
          </a:custGeom>
          <a:noFill/>
          <a:ln w="6350" cap="sq">
            <a:solidFill>
              <a:srgbClr val="80808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9060" tIns="49530" rIns="99060" bIns="4953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83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Segoe UI" panose="020B0502040204020203" pitchFamily="34" charset="0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2039" y="2618461"/>
            <a:ext cx="780000" cy="780000"/>
          </a:xfrm>
          <a:prstGeom prst="ellipse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8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가입</a:t>
            </a:r>
            <a:endParaRPr lang="en-US" altLang="ko-KR" sz="108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08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완료</a:t>
            </a:r>
          </a:p>
        </p:txBody>
      </p:sp>
      <p:sp>
        <p:nvSpPr>
          <p:cNvPr id="12" name="Chevron" descr="&lt;SmartSettings&gt;&lt;SmartResize anchorLeft=&quot;None&quot; anchorTop=&quot;Absolute&quot; anchorRight=&quot;Absolute&quot; anchorBottom=&quot;None&quot; /&gt;&lt;/SmartSettings&gt;"/>
          <p:cNvSpPr>
            <a:spLocks noChangeAspect="1"/>
          </p:cNvSpPr>
          <p:nvPr>
            <p:custDataLst>
              <p:tags r:id="rId2"/>
            </p:custDataLst>
          </p:nvPr>
        </p:nvSpPr>
        <p:spPr bwMode="auto">
          <a:xfrm>
            <a:off x="311975" y="2364467"/>
            <a:ext cx="233801" cy="132149"/>
          </a:xfrm>
          <a:custGeom>
            <a:avLst/>
            <a:gdLst>
              <a:gd name="T0" fmla="*/ 0 w 197"/>
              <a:gd name="T1" fmla="*/ 0 h 115"/>
              <a:gd name="T2" fmla="*/ 99 w 197"/>
              <a:gd name="T3" fmla="*/ 115 h 115"/>
              <a:gd name="T4" fmla="*/ 197 w 197"/>
              <a:gd name="T5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7" h="115">
                <a:moveTo>
                  <a:pt x="0" y="0"/>
                </a:moveTo>
                <a:lnTo>
                  <a:pt x="99" y="115"/>
                </a:lnTo>
                <a:lnTo>
                  <a:pt x="197" y="0"/>
                </a:lnTo>
              </a:path>
            </a:pathLst>
          </a:custGeom>
          <a:noFill/>
          <a:ln w="6350" cap="sq">
            <a:solidFill>
              <a:srgbClr val="80808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9060" tIns="49530" rIns="99060" bIns="4953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83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Segoe UI" panose="020B0502040204020203" pitchFamily="34" charset="0"/>
            </a:endParaRPr>
          </a:p>
        </p:txBody>
      </p:sp>
      <p:cxnSp>
        <p:nvCxnSpPr>
          <p:cNvPr id="44" name="직선 연결선 43"/>
          <p:cNvCxnSpPr>
            <a:cxnSpLocks/>
          </p:cNvCxnSpPr>
          <p:nvPr/>
        </p:nvCxnSpPr>
        <p:spPr>
          <a:xfrm>
            <a:off x="1378188" y="708420"/>
            <a:ext cx="6357498" cy="35882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054" y="1472581"/>
            <a:ext cx="2776727" cy="42290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9526" y="1473129"/>
            <a:ext cx="2791482" cy="448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1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화면배치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8225" y="1211040"/>
            <a:ext cx="914400" cy="365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모바일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238075" y="1211040"/>
            <a:ext cx="914400" cy="365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solidFill>
                  <a:schemeClr val="tx1"/>
                </a:solidFill>
              </a:rPr>
              <a:t>태블릿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055125" y="1211042"/>
            <a:ext cx="914400" cy="365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solidFill>
                  <a:schemeClr val="tx1"/>
                </a:solidFill>
              </a:rPr>
              <a:t>데스크탑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890" y="1958195"/>
            <a:ext cx="2922869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206" y="1958195"/>
            <a:ext cx="2382138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08" y="1958195"/>
            <a:ext cx="1870635" cy="360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0609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9</a:t>
            </a:r>
            <a:r>
              <a:rPr lang="en-US" altLang="ko-KR" dirty="0" smtClean="0"/>
              <a:t>.3 </a:t>
            </a:r>
            <a:r>
              <a:rPr lang="ko-KR" altLang="en-US" dirty="0" smtClean="0"/>
              <a:t>회원 </a:t>
            </a:r>
            <a:r>
              <a:rPr lang="ko-KR" altLang="en-US" dirty="0"/>
              <a:t>가입 </a:t>
            </a:r>
            <a:r>
              <a:rPr lang="en-US" altLang="ko-KR" dirty="0" smtClean="0"/>
              <a:t>2</a:t>
            </a:r>
            <a:r>
              <a:rPr lang="ko-KR" altLang="en-US" dirty="0" smtClean="0"/>
              <a:t>단계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59854" y="316246"/>
            <a:ext cx="2146149" cy="654175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이름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필수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한글 최대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글자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영어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자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입력 가능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띄어쓰기 사용 불가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생년월일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자리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필수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숫자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자 입력 가능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필수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한글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기호 입력 불가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예외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‘_’, ‘-’)</a:t>
            </a: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한글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및 특수기호 입력 시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없는 이메일 형식입니다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이메일 발송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이메일을 발송하고 인증번호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입력후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확인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인증번호 미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기재시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인증번호를 입력해주세요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[4~6] alert</a:t>
            </a: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틀린 정보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입력시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alert[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틀린 정보가 있습니다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확인해주세요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중복 정보 </a:t>
            </a:r>
            <a:r>
              <a:rPr lang="ko-KR" altLang="en-US" sz="975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입력시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alert[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중복 정보가 있습니다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확인해주세요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이메일 인증 확인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X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시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alert[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이메일이 </a:t>
            </a:r>
            <a:r>
              <a:rPr lang="ko-KR" altLang="en-US" sz="975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미인증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상태입니다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확인해주세요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OK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클릭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-&gt; ALERT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창 닫기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[7]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다음 단계로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단계로 이동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4729" y="1473129"/>
            <a:ext cx="830426" cy="754346"/>
          </a:xfrm>
          <a:prstGeom prst="ellipse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8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정보</a:t>
            </a:r>
            <a:endParaRPr lang="en-US" altLang="ko-KR" sz="1083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08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입력 </a:t>
            </a:r>
            <a:r>
              <a:rPr lang="en-US" altLang="ko-KR" sz="108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/</a:t>
            </a:r>
          </a:p>
          <a:p>
            <a:pPr algn="ctr"/>
            <a:r>
              <a:rPr lang="ko-KR" altLang="en-US" sz="108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약관</a:t>
            </a:r>
            <a:endParaRPr lang="en-US" altLang="ko-KR" sz="1083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08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동의</a:t>
            </a:r>
            <a:endParaRPr lang="en-US" altLang="ko-KR" sz="108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97058" y="359326"/>
            <a:ext cx="780000" cy="7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8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필수</a:t>
            </a:r>
            <a:endParaRPr lang="en-US" altLang="ko-KR" sz="1083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08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정보</a:t>
            </a:r>
            <a:endParaRPr lang="en-US" altLang="ko-KR" sz="108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08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입력</a:t>
            </a:r>
          </a:p>
        </p:txBody>
      </p:sp>
      <p:sp>
        <p:nvSpPr>
          <p:cNvPr id="10" name="Chevron" descr="&lt;SmartSettings&gt;&lt;SmartResize anchorLeft=&quot;None&quot; anchorTop=&quot;Absolute&quot; anchorRight=&quot;Absolute&quot; anchorBottom=&quot;None&quot; /&gt;&lt;/SmartSettings&gt;"/>
          <p:cNvSpPr>
            <a:spLocks noChangeAspect="1"/>
          </p:cNvSpPr>
          <p:nvPr>
            <p:custDataLst>
              <p:tags r:id="rId1"/>
            </p:custDataLst>
          </p:nvPr>
        </p:nvSpPr>
        <p:spPr bwMode="auto">
          <a:xfrm>
            <a:off x="311975" y="1240153"/>
            <a:ext cx="233801" cy="132149"/>
          </a:xfrm>
          <a:custGeom>
            <a:avLst/>
            <a:gdLst>
              <a:gd name="T0" fmla="*/ 0 w 197"/>
              <a:gd name="T1" fmla="*/ 0 h 115"/>
              <a:gd name="T2" fmla="*/ 99 w 197"/>
              <a:gd name="T3" fmla="*/ 115 h 115"/>
              <a:gd name="T4" fmla="*/ 197 w 197"/>
              <a:gd name="T5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7" h="115">
                <a:moveTo>
                  <a:pt x="0" y="0"/>
                </a:moveTo>
                <a:lnTo>
                  <a:pt x="99" y="115"/>
                </a:lnTo>
                <a:lnTo>
                  <a:pt x="197" y="0"/>
                </a:lnTo>
              </a:path>
            </a:pathLst>
          </a:custGeom>
          <a:noFill/>
          <a:ln w="6350" cap="sq">
            <a:solidFill>
              <a:srgbClr val="80808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9060" tIns="49530" rIns="99060" bIns="4953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83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Segoe UI" panose="020B0502040204020203" pitchFamily="34" charset="0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2039" y="2618461"/>
            <a:ext cx="780000" cy="780000"/>
          </a:xfrm>
          <a:prstGeom prst="ellipse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8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가입</a:t>
            </a:r>
            <a:endParaRPr lang="en-US" altLang="ko-KR" sz="108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08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완료</a:t>
            </a:r>
          </a:p>
        </p:txBody>
      </p:sp>
      <p:sp>
        <p:nvSpPr>
          <p:cNvPr id="12" name="Chevron" descr="&lt;SmartSettings&gt;&lt;SmartResize anchorLeft=&quot;None&quot; anchorTop=&quot;Absolute&quot; anchorRight=&quot;Absolute&quot; anchorBottom=&quot;None&quot; /&gt;&lt;/SmartSettings&gt;"/>
          <p:cNvSpPr>
            <a:spLocks noChangeAspect="1"/>
          </p:cNvSpPr>
          <p:nvPr>
            <p:custDataLst>
              <p:tags r:id="rId2"/>
            </p:custDataLst>
          </p:nvPr>
        </p:nvSpPr>
        <p:spPr bwMode="auto">
          <a:xfrm>
            <a:off x="311975" y="2364467"/>
            <a:ext cx="233801" cy="132149"/>
          </a:xfrm>
          <a:custGeom>
            <a:avLst/>
            <a:gdLst>
              <a:gd name="T0" fmla="*/ 0 w 197"/>
              <a:gd name="T1" fmla="*/ 0 h 115"/>
              <a:gd name="T2" fmla="*/ 99 w 197"/>
              <a:gd name="T3" fmla="*/ 115 h 115"/>
              <a:gd name="T4" fmla="*/ 197 w 197"/>
              <a:gd name="T5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7" h="115">
                <a:moveTo>
                  <a:pt x="0" y="0"/>
                </a:moveTo>
                <a:lnTo>
                  <a:pt x="99" y="115"/>
                </a:lnTo>
                <a:lnTo>
                  <a:pt x="197" y="0"/>
                </a:lnTo>
              </a:path>
            </a:pathLst>
          </a:custGeom>
          <a:noFill/>
          <a:ln w="6350" cap="sq">
            <a:solidFill>
              <a:srgbClr val="80808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9060" tIns="49530" rIns="99060" bIns="4953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83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Segoe UI" panose="020B0502040204020203" pitchFamily="34" charset="0"/>
            </a:endParaRPr>
          </a:p>
        </p:txBody>
      </p:sp>
      <p:cxnSp>
        <p:nvCxnSpPr>
          <p:cNvPr id="44" name="직선 연결선 43"/>
          <p:cNvCxnSpPr>
            <a:cxnSpLocks/>
          </p:cNvCxnSpPr>
          <p:nvPr/>
        </p:nvCxnSpPr>
        <p:spPr>
          <a:xfrm>
            <a:off x="1378188" y="708420"/>
            <a:ext cx="6357498" cy="35882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054" y="1472581"/>
            <a:ext cx="2776727" cy="42290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9526" y="1473129"/>
            <a:ext cx="2791482" cy="448793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3" y="333"/>
            <a:ext cx="9906003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523747"/>
              </p:ext>
            </p:extLst>
          </p:nvPr>
        </p:nvGraphicFramePr>
        <p:xfrm>
          <a:off x="1554622" y="2228304"/>
          <a:ext cx="5667268" cy="3689662"/>
        </p:xfrm>
        <a:graphic>
          <a:graphicData uri="http://schemas.openxmlformats.org/drawingml/2006/table">
            <a:tbl>
              <a:tblPr/>
              <a:tblGrid>
                <a:gridCol w="22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8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083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61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예측 </a:t>
                      </a:r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Action</a:t>
                      </a:r>
                    </a:p>
                  </a:txBody>
                  <a:tcPr marL="39000" marR="39000" marT="10319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Type</a:t>
                      </a:r>
                    </a:p>
                  </a:txBody>
                  <a:tcPr marL="39000" marR="39000" marT="10319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Message</a:t>
                      </a:r>
                    </a:p>
                  </a:txBody>
                  <a:tcPr marL="39000" marR="39000" marT="10319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290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아이디 중복검사를 하지 않음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endParaRPr lang="ko-KR" alt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9000" marR="39000" marT="86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Message</a:t>
                      </a:r>
                      <a:endParaRPr lang="en-US" altLang="ko-KR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9000" marR="39000" marT="86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아이디 중복검사를 진행해 주세요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!</a:t>
                      </a:r>
                    </a:p>
                  </a:txBody>
                  <a:tcPr marL="39000" marR="39000" marT="86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29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이름을 입력하지 않음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endParaRPr lang="ko-KR" alt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9000" marR="39000" marT="86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Message</a:t>
                      </a:r>
                      <a:endParaRPr lang="en-US" altLang="ko-KR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9000" marR="39000" marT="86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이름을 입력해 주세요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!</a:t>
                      </a:r>
                    </a:p>
                  </a:txBody>
                  <a:tcPr marL="39000" marR="39000" marT="86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148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이름을 입력하지 않았거나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영문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숫자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특수기호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한글 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글자 이상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입력함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endParaRPr lang="ko-KR" alt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9000" marR="39000" marT="86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Message</a:t>
                      </a: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9000" marR="39000" marT="86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이름을 작성 정책에 맞게 입력해 주세요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!</a:t>
                      </a:r>
                    </a:p>
                  </a:txBody>
                  <a:tcPr marL="39000" marR="39000" marT="86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29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아이디를 입력하지 않음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endParaRPr lang="ko-KR" alt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9000" marR="39000" marT="86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Message</a:t>
                      </a:r>
                      <a:endParaRPr lang="en-US" altLang="ko-KR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9000" marR="39000" marT="86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아이디를 입력해 주세요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!</a:t>
                      </a:r>
                    </a:p>
                  </a:txBody>
                  <a:tcPr marL="39000" marR="39000" marT="86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29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비밀번호를 입력하지 않음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endParaRPr lang="ko-KR" alt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9000" marR="39000" marT="86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Message</a:t>
                      </a: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9000" marR="39000" marT="86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비밀번호를 입력해 주세요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!</a:t>
                      </a:r>
                    </a:p>
                  </a:txBody>
                  <a:tcPr marL="39000" marR="39000" marT="86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229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비밀번호 생성 규칙에 어긋남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endParaRPr lang="ko-KR" alt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9000" marR="39000" marT="86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Message</a:t>
                      </a:r>
                      <a:endParaRPr lang="en-US" altLang="ko-KR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9000" marR="39000" marT="86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비밀번호 생성 규칙에 맞게 다시 입력해 주세요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!</a:t>
                      </a:r>
                    </a:p>
                  </a:txBody>
                  <a:tcPr marL="39000" marR="39000" marT="86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11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확인 비밀번호가 다름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endParaRPr lang="ko-KR" alt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9000" marR="39000" marT="86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Message</a:t>
                      </a: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9000" marR="39000" marT="86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비밀번호가 일치하지 않습니다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</a:b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비밀번호를 다시 입력해 주세요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!</a:t>
                      </a:r>
                    </a:p>
                  </a:txBody>
                  <a:tcPr marL="39000" marR="39000" marT="86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229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이메일을 입력하지 않음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endParaRPr lang="ko-KR" alt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9000" marR="39000" marT="86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Message</a:t>
                      </a: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9000" marR="39000" marT="86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이메일 주소를 입력해 주세요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!</a:t>
                      </a:r>
                    </a:p>
                  </a:txBody>
                  <a:tcPr marL="39000" marR="39000" marT="86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2290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이메일을 작성 형식에 어긋남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endParaRPr lang="ko-KR" alt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9000" marR="39000" marT="10319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Message</a:t>
                      </a: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9000" marR="39000" marT="86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이메일 주소를 형식에 맞게 입력해 주세요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!</a:t>
                      </a:r>
                    </a:p>
                  </a:txBody>
                  <a:tcPr marL="39000" marR="39000" marT="10319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2290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이메일 수신여부를 선택하지 않음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endParaRPr lang="ko-KR" alt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9000" marR="39000" marT="10319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Message</a:t>
                      </a: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9000" marR="39000" marT="86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이메일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수신여부를 선택해 주세요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!</a:t>
                      </a:r>
                    </a:p>
                  </a:txBody>
                  <a:tcPr marL="39000" marR="39000" marT="10319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284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입력 항목을 모두 정상 등록함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endParaRPr lang="ko-KR" alt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9000" marR="39000" marT="10319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Message</a:t>
                      </a: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9000" marR="39000" marT="86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회원가입이 완료 되었습니다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회원가입에 감사 드리며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다시 로그인 후 이용해 해주세요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!</a:t>
                      </a:r>
                    </a:p>
                  </a:txBody>
                  <a:tcPr marL="39000" marR="39000" marT="10319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015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 서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978865" y="4242644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헤더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/GNB/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푸터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1" name="Oval 5"/>
          <p:cNvSpPr>
            <a:spLocks noChangeArrowheads="1"/>
          </p:cNvSpPr>
          <p:nvPr/>
        </p:nvSpPr>
        <p:spPr bwMode="auto">
          <a:xfrm>
            <a:off x="640063" y="4086146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2" name="Rectangle 6"/>
          <p:cNvSpPr>
            <a:spLocks noChangeArrowheads="1"/>
          </p:cNvSpPr>
          <p:nvPr/>
        </p:nvSpPr>
        <p:spPr bwMode="auto">
          <a:xfrm>
            <a:off x="5607599" y="1016492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게시글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상세정보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0" name="Oval 7"/>
          <p:cNvSpPr>
            <a:spLocks noChangeArrowheads="1"/>
          </p:cNvSpPr>
          <p:nvPr/>
        </p:nvSpPr>
        <p:spPr bwMode="auto">
          <a:xfrm>
            <a:off x="5268797" y="859994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</a:p>
        </p:txBody>
      </p:sp>
      <p:sp>
        <p:nvSpPr>
          <p:cNvPr id="95" name="Rectangle 6"/>
          <p:cNvSpPr>
            <a:spLocks noChangeArrowheads="1"/>
          </p:cNvSpPr>
          <p:nvPr/>
        </p:nvSpPr>
        <p:spPr bwMode="auto">
          <a:xfrm>
            <a:off x="978866" y="5406603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메인화면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6" name="Oval 7"/>
          <p:cNvSpPr>
            <a:spLocks noChangeArrowheads="1"/>
          </p:cNvSpPr>
          <p:nvPr/>
        </p:nvSpPr>
        <p:spPr bwMode="auto">
          <a:xfrm>
            <a:off x="640063" y="5250106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</a:p>
        </p:txBody>
      </p:sp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5607599" y="5406603"/>
            <a:ext cx="3866599" cy="467783"/>
          </a:xfrm>
          <a:prstGeom prst="rect">
            <a:avLst/>
          </a:prstGeom>
          <a:solidFill>
            <a:srgbClr val="FF99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아이디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비밀번호 찾기</a:t>
            </a:r>
          </a:p>
        </p:txBody>
      </p:sp>
      <p:sp>
        <p:nvSpPr>
          <p:cNvPr id="34" name="Oval 7"/>
          <p:cNvSpPr>
            <a:spLocks noChangeArrowheads="1"/>
          </p:cNvSpPr>
          <p:nvPr/>
        </p:nvSpPr>
        <p:spPr bwMode="auto">
          <a:xfrm>
            <a:off x="5268797" y="5250106"/>
            <a:ext cx="847858" cy="780785"/>
          </a:xfrm>
          <a:prstGeom prst="ellipse">
            <a:avLst/>
          </a:prstGeom>
          <a:solidFill>
            <a:srgbClr val="FF3300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10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Rectangle 4"/>
          <p:cNvSpPr>
            <a:spLocks noChangeArrowheads="1"/>
          </p:cNvSpPr>
          <p:nvPr/>
        </p:nvSpPr>
        <p:spPr bwMode="auto">
          <a:xfrm>
            <a:off x="978865" y="3181216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구조도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사이트맵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Oval 5"/>
          <p:cNvSpPr>
            <a:spLocks noChangeArrowheads="1"/>
          </p:cNvSpPr>
          <p:nvPr/>
        </p:nvSpPr>
        <p:spPr bwMode="auto">
          <a:xfrm>
            <a:off x="640063" y="3024718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Rectangle 6"/>
          <p:cNvSpPr>
            <a:spLocks noChangeArrowheads="1"/>
          </p:cNvSpPr>
          <p:nvPr/>
        </p:nvSpPr>
        <p:spPr bwMode="auto">
          <a:xfrm>
            <a:off x="978866" y="1008154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화면배치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레이아웃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Oval 7"/>
          <p:cNvSpPr>
            <a:spLocks noChangeArrowheads="1"/>
          </p:cNvSpPr>
          <p:nvPr/>
        </p:nvSpPr>
        <p:spPr bwMode="auto">
          <a:xfrm>
            <a:off x="640063" y="851657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</a:p>
        </p:txBody>
      </p:sp>
      <p:sp>
        <p:nvSpPr>
          <p:cNvPr id="47" name="Rectangle 6"/>
          <p:cNvSpPr>
            <a:spLocks noChangeArrowheads="1"/>
          </p:cNvSpPr>
          <p:nvPr/>
        </p:nvSpPr>
        <p:spPr bwMode="auto">
          <a:xfrm>
            <a:off x="978866" y="2094685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공통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폰트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색상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정의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640063" y="1938188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5607599" y="2112675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게시글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작성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수정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삭제</a:t>
            </a:r>
          </a:p>
        </p:txBody>
      </p:sp>
      <p:sp>
        <p:nvSpPr>
          <p:cNvPr id="19" name="Oval 7"/>
          <p:cNvSpPr>
            <a:spLocks noChangeArrowheads="1"/>
          </p:cNvSpPr>
          <p:nvPr/>
        </p:nvSpPr>
        <p:spPr bwMode="auto">
          <a:xfrm>
            <a:off x="5268797" y="1956177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5607599" y="3177662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Oval 7"/>
          <p:cNvSpPr>
            <a:spLocks noChangeArrowheads="1"/>
          </p:cNvSpPr>
          <p:nvPr/>
        </p:nvSpPr>
        <p:spPr bwMode="auto">
          <a:xfrm>
            <a:off x="5268797" y="3021164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5607599" y="4276763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Oval 7"/>
          <p:cNvSpPr>
            <a:spLocks noChangeArrowheads="1"/>
          </p:cNvSpPr>
          <p:nvPr/>
        </p:nvSpPr>
        <p:spPr bwMode="auto">
          <a:xfrm>
            <a:off x="5268797" y="4120265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925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10.1 </a:t>
            </a:r>
            <a:r>
              <a:rPr lang="ko-KR" altLang="en-US" dirty="0" smtClean="0"/>
              <a:t>아이디</a:t>
            </a:r>
            <a:r>
              <a:rPr lang="en-US" altLang="ko-KR" dirty="0" smtClean="0"/>
              <a:t>/</a:t>
            </a:r>
            <a:r>
              <a:rPr lang="ko-KR" altLang="en-US" dirty="0" smtClean="0"/>
              <a:t>비밀번호 찾기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69542" y="316245"/>
            <a:ext cx="2136460" cy="654175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042" y="483325"/>
            <a:ext cx="5626969" cy="630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9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10.2 </a:t>
            </a:r>
            <a:r>
              <a:rPr lang="ko-KR" altLang="en-US" dirty="0" smtClean="0"/>
              <a:t>아이디</a:t>
            </a:r>
            <a:r>
              <a:rPr lang="en-US" altLang="ko-KR" dirty="0" smtClean="0"/>
              <a:t>/</a:t>
            </a:r>
            <a:r>
              <a:rPr lang="ko-KR" altLang="en-US" dirty="0" smtClean="0"/>
              <a:t>비밀번호 찾기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69542" y="316245"/>
            <a:ext cx="2136460" cy="654175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372" y="392166"/>
            <a:ext cx="5298600" cy="638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5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10.3 </a:t>
            </a:r>
            <a:r>
              <a:rPr lang="ko-KR" altLang="en-US" dirty="0" smtClean="0"/>
              <a:t>아이디</a:t>
            </a:r>
            <a:r>
              <a:rPr lang="en-US" altLang="ko-KR" dirty="0" smtClean="0"/>
              <a:t>/</a:t>
            </a:r>
            <a:r>
              <a:rPr lang="ko-KR" altLang="en-US" dirty="0" smtClean="0"/>
              <a:t>비밀번호 찾기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69542" y="316245"/>
            <a:ext cx="2136460" cy="654175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983" y="481153"/>
            <a:ext cx="5131370" cy="637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45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10.4 </a:t>
            </a:r>
            <a:r>
              <a:rPr lang="ko-KR" altLang="en-US" dirty="0" smtClean="0"/>
              <a:t>아이디</a:t>
            </a:r>
            <a:r>
              <a:rPr lang="en-US" altLang="ko-KR" dirty="0" smtClean="0"/>
              <a:t>/</a:t>
            </a:r>
            <a:r>
              <a:rPr lang="ko-KR" altLang="en-US" dirty="0" smtClean="0"/>
              <a:t>비밀번호 찾기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69542" y="316245"/>
            <a:ext cx="2136460" cy="654175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698" y="316245"/>
            <a:ext cx="5334384" cy="654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6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5753478" y="1029023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마이페이지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회원탈퇴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kumimoji="1" lang="en-US" altLang="ko-KR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 서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978864" y="1029023"/>
            <a:ext cx="3866599" cy="467783"/>
          </a:xfrm>
          <a:prstGeom prst="rect">
            <a:avLst/>
          </a:prstGeom>
          <a:solidFill>
            <a:srgbClr val="FF99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고객센터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Oval 7"/>
          <p:cNvSpPr>
            <a:spLocks noChangeArrowheads="1"/>
          </p:cNvSpPr>
          <p:nvPr/>
        </p:nvSpPr>
        <p:spPr bwMode="auto">
          <a:xfrm>
            <a:off x="640062" y="872525"/>
            <a:ext cx="847858" cy="780785"/>
          </a:xfrm>
          <a:prstGeom prst="ellipse">
            <a:avLst/>
          </a:prstGeom>
          <a:solidFill>
            <a:srgbClr val="FF3300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Oval 7"/>
          <p:cNvSpPr>
            <a:spLocks noChangeArrowheads="1"/>
          </p:cNvSpPr>
          <p:nvPr/>
        </p:nvSpPr>
        <p:spPr bwMode="auto">
          <a:xfrm>
            <a:off x="5329549" y="872523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16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978864" y="2213771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마이페이지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내정보</a:t>
            </a:r>
            <a:endParaRPr kumimoji="1" lang="en-US" altLang="ko-KR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Oval 7"/>
          <p:cNvSpPr>
            <a:spLocks noChangeArrowheads="1"/>
          </p:cNvSpPr>
          <p:nvPr/>
        </p:nvSpPr>
        <p:spPr bwMode="auto">
          <a:xfrm>
            <a:off x="640061" y="2064723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12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978864" y="3414740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마이페이지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거래내역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kumimoji="1" lang="en-US" altLang="ko-KR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Oval 7"/>
          <p:cNvSpPr>
            <a:spLocks noChangeArrowheads="1"/>
          </p:cNvSpPr>
          <p:nvPr/>
        </p:nvSpPr>
        <p:spPr bwMode="auto">
          <a:xfrm>
            <a:off x="640061" y="3265692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13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Rectangle 6"/>
          <p:cNvSpPr>
            <a:spLocks noChangeArrowheads="1"/>
          </p:cNvSpPr>
          <p:nvPr/>
        </p:nvSpPr>
        <p:spPr bwMode="auto">
          <a:xfrm>
            <a:off x="978864" y="4620916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마이페이지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잔액 관리</a:t>
            </a:r>
            <a:endParaRPr kumimoji="1" lang="en-US" altLang="ko-KR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6" name="Oval 7"/>
          <p:cNvSpPr>
            <a:spLocks noChangeArrowheads="1"/>
          </p:cNvSpPr>
          <p:nvPr/>
        </p:nvSpPr>
        <p:spPr bwMode="auto">
          <a:xfrm>
            <a:off x="640061" y="4471868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14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9" name="Rectangle 6"/>
          <p:cNvSpPr>
            <a:spLocks noChangeArrowheads="1"/>
          </p:cNvSpPr>
          <p:nvPr/>
        </p:nvSpPr>
        <p:spPr bwMode="auto">
          <a:xfrm>
            <a:off x="978864" y="5812186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마이페이지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채팅 시스템</a:t>
            </a:r>
            <a:endParaRPr kumimoji="1" lang="en-US" altLang="ko-KR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Oval 7"/>
          <p:cNvSpPr>
            <a:spLocks noChangeArrowheads="1"/>
          </p:cNvSpPr>
          <p:nvPr/>
        </p:nvSpPr>
        <p:spPr bwMode="auto">
          <a:xfrm>
            <a:off x="640061" y="5663138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15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850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11.1 </a:t>
            </a:r>
            <a:r>
              <a:rPr lang="ko-KR" altLang="en-US" dirty="0" smtClean="0"/>
              <a:t>고객센터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69542" y="316245"/>
            <a:ext cx="2136460" cy="654175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57" y="608790"/>
            <a:ext cx="7235859" cy="595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53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11.2 </a:t>
            </a:r>
            <a:r>
              <a:rPr lang="ko-KR" altLang="en-US" dirty="0" smtClean="0"/>
              <a:t>고객센터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69542" y="316245"/>
            <a:ext cx="2136460" cy="654175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9" y="521191"/>
            <a:ext cx="6869503" cy="586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4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11.3 </a:t>
            </a:r>
            <a:r>
              <a:rPr lang="ko-KR" altLang="en-US" dirty="0" smtClean="0"/>
              <a:t>고객센터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69542" y="316245"/>
            <a:ext cx="2136460" cy="654175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14" y="492751"/>
            <a:ext cx="6747896" cy="616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4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화면배치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282385" y="1802047"/>
            <a:ext cx="1897552" cy="365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모바일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768px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미만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78731" y="1802047"/>
            <a:ext cx="1722320" cy="365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태블릿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(768px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이상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863504" y="1802047"/>
            <a:ext cx="1960493" cy="365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solidFill>
                  <a:schemeClr val="tx1"/>
                </a:solidFill>
              </a:rPr>
              <a:t>데스크탑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(1024px</a:t>
            </a:r>
            <a:r>
              <a:rPr lang="ko-KR" altLang="en-US" sz="1400" b="1" dirty="0">
                <a:solidFill>
                  <a:schemeClr val="tx1"/>
                </a:solidFill>
              </a:rPr>
              <a:t>이상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13667" y="2843334"/>
            <a:ext cx="2034988" cy="3227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GNB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13667" y="3235252"/>
            <a:ext cx="2034988" cy="17494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본문</a:t>
            </a:r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13667" y="5116693"/>
            <a:ext cx="2034988" cy="3227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footer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3978731" y="2843334"/>
            <a:ext cx="2034988" cy="3227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GNB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978731" y="3235252"/>
            <a:ext cx="2034988" cy="17494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본문</a:t>
            </a:r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978731" y="5116693"/>
            <a:ext cx="2034988" cy="3227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footer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6863504" y="2844715"/>
            <a:ext cx="2034988" cy="3227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GNB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863504" y="3236633"/>
            <a:ext cx="2034988" cy="17494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본문</a:t>
            </a:r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863504" y="5118074"/>
            <a:ext cx="2034988" cy="3227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footer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23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11.4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69542" y="316245"/>
            <a:ext cx="2136460" cy="654175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14" y="492751"/>
            <a:ext cx="6747896" cy="616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1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5753478" y="1029023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마이페이지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회원탈퇴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kumimoji="1" lang="en-US" altLang="ko-KR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 서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978864" y="2213771"/>
            <a:ext cx="3866599" cy="467783"/>
          </a:xfrm>
          <a:prstGeom prst="rect">
            <a:avLst/>
          </a:prstGeom>
          <a:solidFill>
            <a:srgbClr val="FF99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마이페이지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내정보</a:t>
            </a:r>
            <a:endParaRPr kumimoji="1" lang="en-US" altLang="ko-KR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Oval 7"/>
          <p:cNvSpPr>
            <a:spLocks noChangeArrowheads="1"/>
          </p:cNvSpPr>
          <p:nvPr/>
        </p:nvSpPr>
        <p:spPr bwMode="auto">
          <a:xfrm>
            <a:off x="640062" y="2057273"/>
            <a:ext cx="847858" cy="780785"/>
          </a:xfrm>
          <a:prstGeom prst="ellipse">
            <a:avLst/>
          </a:prstGeom>
          <a:solidFill>
            <a:srgbClr val="FF3300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12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Oval 7"/>
          <p:cNvSpPr>
            <a:spLocks noChangeArrowheads="1"/>
          </p:cNvSpPr>
          <p:nvPr/>
        </p:nvSpPr>
        <p:spPr bwMode="auto">
          <a:xfrm>
            <a:off x="5329549" y="872523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16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978864" y="1097636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고객센터</a:t>
            </a:r>
            <a:endParaRPr kumimoji="1" lang="en-US" altLang="ko-KR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Oval 7"/>
          <p:cNvSpPr>
            <a:spLocks noChangeArrowheads="1"/>
          </p:cNvSpPr>
          <p:nvPr/>
        </p:nvSpPr>
        <p:spPr bwMode="auto">
          <a:xfrm>
            <a:off x="640061" y="948588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978864" y="3414740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마이페이지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거래내역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kumimoji="1" lang="en-US" altLang="ko-KR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Oval 7"/>
          <p:cNvSpPr>
            <a:spLocks noChangeArrowheads="1"/>
          </p:cNvSpPr>
          <p:nvPr/>
        </p:nvSpPr>
        <p:spPr bwMode="auto">
          <a:xfrm>
            <a:off x="640061" y="3265692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13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Rectangle 6"/>
          <p:cNvSpPr>
            <a:spLocks noChangeArrowheads="1"/>
          </p:cNvSpPr>
          <p:nvPr/>
        </p:nvSpPr>
        <p:spPr bwMode="auto">
          <a:xfrm>
            <a:off x="978864" y="4620916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마이페이지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잔액 관리</a:t>
            </a:r>
            <a:endParaRPr kumimoji="1" lang="en-US" altLang="ko-KR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6" name="Oval 7"/>
          <p:cNvSpPr>
            <a:spLocks noChangeArrowheads="1"/>
          </p:cNvSpPr>
          <p:nvPr/>
        </p:nvSpPr>
        <p:spPr bwMode="auto">
          <a:xfrm>
            <a:off x="640061" y="4471868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14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9" name="Rectangle 6"/>
          <p:cNvSpPr>
            <a:spLocks noChangeArrowheads="1"/>
          </p:cNvSpPr>
          <p:nvPr/>
        </p:nvSpPr>
        <p:spPr bwMode="auto">
          <a:xfrm>
            <a:off x="978864" y="5812186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마이페이지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채팅 시스템</a:t>
            </a:r>
            <a:endParaRPr kumimoji="1" lang="en-US" altLang="ko-KR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Oval 7"/>
          <p:cNvSpPr>
            <a:spLocks noChangeArrowheads="1"/>
          </p:cNvSpPr>
          <p:nvPr/>
        </p:nvSpPr>
        <p:spPr bwMode="auto">
          <a:xfrm>
            <a:off x="640061" y="5663138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15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97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12.1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내정보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69542" y="316245"/>
            <a:ext cx="2136460" cy="654175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64" y="418011"/>
            <a:ext cx="6539294" cy="621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53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5753478" y="1029023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마이페이지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회원탈퇴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kumimoji="1" lang="en-US" altLang="ko-KR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 서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978864" y="3408450"/>
            <a:ext cx="3866599" cy="467783"/>
          </a:xfrm>
          <a:prstGeom prst="rect">
            <a:avLst/>
          </a:prstGeom>
          <a:solidFill>
            <a:srgbClr val="FF99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마이페이지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거래 내역</a:t>
            </a:r>
            <a:endParaRPr kumimoji="1" lang="en-US" altLang="ko-KR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Oval 7"/>
          <p:cNvSpPr>
            <a:spLocks noChangeArrowheads="1"/>
          </p:cNvSpPr>
          <p:nvPr/>
        </p:nvSpPr>
        <p:spPr bwMode="auto">
          <a:xfrm>
            <a:off x="640062" y="3251952"/>
            <a:ext cx="847858" cy="780785"/>
          </a:xfrm>
          <a:prstGeom prst="ellipse">
            <a:avLst/>
          </a:prstGeom>
          <a:solidFill>
            <a:srgbClr val="FF3300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13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Oval 7"/>
          <p:cNvSpPr>
            <a:spLocks noChangeArrowheads="1"/>
          </p:cNvSpPr>
          <p:nvPr/>
        </p:nvSpPr>
        <p:spPr bwMode="auto">
          <a:xfrm>
            <a:off x="5329549" y="872523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16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978864" y="1097636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고객센터</a:t>
            </a:r>
            <a:endParaRPr kumimoji="1" lang="en-US" altLang="ko-KR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Oval 7"/>
          <p:cNvSpPr>
            <a:spLocks noChangeArrowheads="1"/>
          </p:cNvSpPr>
          <p:nvPr/>
        </p:nvSpPr>
        <p:spPr bwMode="auto">
          <a:xfrm>
            <a:off x="640061" y="948588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978864" y="2266687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마이페이지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내정보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kumimoji="1" lang="en-US" altLang="ko-KR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Oval 7"/>
          <p:cNvSpPr>
            <a:spLocks noChangeArrowheads="1"/>
          </p:cNvSpPr>
          <p:nvPr/>
        </p:nvSpPr>
        <p:spPr bwMode="auto">
          <a:xfrm>
            <a:off x="640061" y="2117639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12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Rectangle 6"/>
          <p:cNvSpPr>
            <a:spLocks noChangeArrowheads="1"/>
          </p:cNvSpPr>
          <p:nvPr/>
        </p:nvSpPr>
        <p:spPr bwMode="auto">
          <a:xfrm>
            <a:off x="978864" y="4620916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마이페이지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잔액 관리</a:t>
            </a:r>
            <a:endParaRPr kumimoji="1" lang="en-US" altLang="ko-KR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6" name="Oval 7"/>
          <p:cNvSpPr>
            <a:spLocks noChangeArrowheads="1"/>
          </p:cNvSpPr>
          <p:nvPr/>
        </p:nvSpPr>
        <p:spPr bwMode="auto">
          <a:xfrm>
            <a:off x="640061" y="4471868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14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9" name="Rectangle 6"/>
          <p:cNvSpPr>
            <a:spLocks noChangeArrowheads="1"/>
          </p:cNvSpPr>
          <p:nvPr/>
        </p:nvSpPr>
        <p:spPr bwMode="auto">
          <a:xfrm>
            <a:off x="978864" y="5812186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마이페이지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채팅 시스템</a:t>
            </a:r>
            <a:endParaRPr kumimoji="1" lang="en-US" altLang="ko-KR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Oval 7"/>
          <p:cNvSpPr>
            <a:spLocks noChangeArrowheads="1"/>
          </p:cNvSpPr>
          <p:nvPr/>
        </p:nvSpPr>
        <p:spPr bwMode="auto">
          <a:xfrm>
            <a:off x="640061" y="5663138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15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27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13.1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/</a:t>
            </a:r>
            <a:r>
              <a:rPr lang="ko-KR" altLang="en-US" dirty="0" smtClean="0"/>
              <a:t>거래 내역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69542" y="316245"/>
            <a:ext cx="2136460" cy="654175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33" y="316244"/>
            <a:ext cx="6720792" cy="6501159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861134" y="1855433"/>
            <a:ext cx="506027" cy="106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30314" y="1864311"/>
            <a:ext cx="967666" cy="976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거래내역 조회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0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5753478" y="1029023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마이페이지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회원탈퇴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kumimoji="1" lang="en-US" altLang="ko-KR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 서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978864" y="4605146"/>
            <a:ext cx="3866599" cy="467783"/>
          </a:xfrm>
          <a:prstGeom prst="rect">
            <a:avLst/>
          </a:prstGeom>
          <a:solidFill>
            <a:srgbClr val="FF99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마이페이지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잔액 관리</a:t>
            </a:r>
            <a:endParaRPr kumimoji="1" lang="en-US" altLang="ko-KR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Oval 7"/>
          <p:cNvSpPr>
            <a:spLocks noChangeArrowheads="1"/>
          </p:cNvSpPr>
          <p:nvPr/>
        </p:nvSpPr>
        <p:spPr bwMode="auto">
          <a:xfrm>
            <a:off x="640062" y="4448648"/>
            <a:ext cx="847858" cy="780785"/>
          </a:xfrm>
          <a:prstGeom prst="ellipse">
            <a:avLst/>
          </a:prstGeom>
          <a:solidFill>
            <a:srgbClr val="FF3300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14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Oval 7"/>
          <p:cNvSpPr>
            <a:spLocks noChangeArrowheads="1"/>
          </p:cNvSpPr>
          <p:nvPr/>
        </p:nvSpPr>
        <p:spPr bwMode="auto">
          <a:xfrm>
            <a:off x="5329549" y="872523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16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978864" y="1097636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고객센터</a:t>
            </a:r>
            <a:endParaRPr kumimoji="1" lang="en-US" altLang="ko-KR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Oval 7"/>
          <p:cNvSpPr>
            <a:spLocks noChangeArrowheads="1"/>
          </p:cNvSpPr>
          <p:nvPr/>
        </p:nvSpPr>
        <p:spPr bwMode="auto">
          <a:xfrm>
            <a:off x="640061" y="948588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978864" y="2266687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마이페이지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내정보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kumimoji="1" lang="en-US" altLang="ko-KR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Oval 7"/>
          <p:cNvSpPr>
            <a:spLocks noChangeArrowheads="1"/>
          </p:cNvSpPr>
          <p:nvPr/>
        </p:nvSpPr>
        <p:spPr bwMode="auto">
          <a:xfrm>
            <a:off x="640061" y="2117639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12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Rectangle 6"/>
          <p:cNvSpPr>
            <a:spLocks noChangeArrowheads="1"/>
          </p:cNvSpPr>
          <p:nvPr/>
        </p:nvSpPr>
        <p:spPr bwMode="auto">
          <a:xfrm>
            <a:off x="978864" y="3499345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마이페이지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거래 내역</a:t>
            </a:r>
            <a:endParaRPr kumimoji="1" lang="en-US" altLang="ko-KR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6" name="Oval 7"/>
          <p:cNvSpPr>
            <a:spLocks noChangeArrowheads="1"/>
          </p:cNvSpPr>
          <p:nvPr/>
        </p:nvSpPr>
        <p:spPr bwMode="auto">
          <a:xfrm>
            <a:off x="640061" y="3350297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13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9" name="Rectangle 6"/>
          <p:cNvSpPr>
            <a:spLocks noChangeArrowheads="1"/>
          </p:cNvSpPr>
          <p:nvPr/>
        </p:nvSpPr>
        <p:spPr bwMode="auto">
          <a:xfrm>
            <a:off x="978864" y="5812186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마이페이지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채팅 시스템</a:t>
            </a:r>
            <a:endParaRPr kumimoji="1" lang="en-US" altLang="ko-KR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Oval 7"/>
          <p:cNvSpPr>
            <a:spLocks noChangeArrowheads="1"/>
          </p:cNvSpPr>
          <p:nvPr/>
        </p:nvSpPr>
        <p:spPr bwMode="auto">
          <a:xfrm>
            <a:off x="640061" y="5663138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15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05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14.1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/</a:t>
            </a:r>
            <a:r>
              <a:rPr lang="ko-KR" altLang="en-US" dirty="0" smtClean="0"/>
              <a:t>잔액 관리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69542" y="316245"/>
            <a:ext cx="2136460" cy="654175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36" y="316245"/>
            <a:ext cx="7261055" cy="6019241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32661" y="1961965"/>
            <a:ext cx="967666" cy="976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거래내역 조회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87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14.2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/</a:t>
            </a:r>
            <a:r>
              <a:rPr lang="ko-KR" altLang="en-US" dirty="0" smtClean="0"/>
              <a:t>잔액 관리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69542" y="316245"/>
            <a:ext cx="2136460" cy="654175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75" y="316245"/>
            <a:ext cx="6890352" cy="654175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85927" y="1917576"/>
            <a:ext cx="967666" cy="976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거래내역 조회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34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14.3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/</a:t>
            </a:r>
            <a:r>
              <a:rPr lang="ko-KR" altLang="en-US" dirty="0" smtClean="0"/>
              <a:t>잔액 관리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69542" y="316245"/>
            <a:ext cx="2136460" cy="654175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02" y="316245"/>
            <a:ext cx="6766560" cy="64669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97" y="1836691"/>
            <a:ext cx="981541" cy="2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9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5753478" y="1029023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마이페이지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회원탈퇴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kumimoji="1" lang="en-US" altLang="ko-KR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 서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978864" y="5799758"/>
            <a:ext cx="3866599" cy="467783"/>
          </a:xfrm>
          <a:prstGeom prst="rect">
            <a:avLst/>
          </a:prstGeom>
          <a:solidFill>
            <a:srgbClr val="FF99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마이페이지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채팅 시스템</a:t>
            </a:r>
            <a:endParaRPr kumimoji="1" lang="en-US" altLang="ko-KR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Oval 7"/>
          <p:cNvSpPr>
            <a:spLocks noChangeArrowheads="1"/>
          </p:cNvSpPr>
          <p:nvPr/>
        </p:nvSpPr>
        <p:spPr bwMode="auto">
          <a:xfrm>
            <a:off x="640062" y="5643256"/>
            <a:ext cx="847858" cy="780785"/>
          </a:xfrm>
          <a:prstGeom prst="ellipse">
            <a:avLst/>
          </a:prstGeom>
          <a:solidFill>
            <a:srgbClr val="FF3300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15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Oval 7"/>
          <p:cNvSpPr>
            <a:spLocks noChangeArrowheads="1"/>
          </p:cNvSpPr>
          <p:nvPr/>
        </p:nvSpPr>
        <p:spPr bwMode="auto">
          <a:xfrm>
            <a:off x="5329549" y="872523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16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978864" y="1097636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고객센터</a:t>
            </a:r>
            <a:endParaRPr kumimoji="1" lang="en-US" altLang="ko-KR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Oval 7"/>
          <p:cNvSpPr>
            <a:spLocks noChangeArrowheads="1"/>
          </p:cNvSpPr>
          <p:nvPr/>
        </p:nvSpPr>
        <p:spPr bwMode="auto">
          <a:xfrm>
            <a:off x="640061" y="948588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978864" y="2266687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마이페이지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내정보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kumimoji="1" lang="en-US" altLang="ko-KR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Oval 7"/>
          <p:cNvSpPr>
            <a:spLocks noChangeArrowheads="1"/>
          </p:cNvSpPr>
          <p:nvPr/>
        </p:nvSpPr>
        <p:spPr bwMode="auto">
          <a:xfrm>
            <a:off x="640061" y="2117639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12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Rectangle 6"/>
          <p:cNvSpPr>
            <a:spLocks noChangeArrowheads="1"/>
          </p:cNvSpPr>
          <p:nvPr/>
        </p:nvSpPr>
        <p:spPr bwMode="auto">
          <a:xfrm>
            <a:off x="978864" y="3499345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마이페이지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거래 내역</a:t>
            </a:r>
            <a:endParaRPr kumimoji="1" lang="en-US" altLang="ko-KR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6" name="Oval 7"/>
          <p:cNvSpPr>
            <a:spLocks noChangeArrowheads="1"/>
          </p:cNvSpPr>
          <p:nvPr/>
        </p:nvSpPr>
        <p:spPr bwMode="auto">
          <a:xfrm>
            <a:off x="640061" y="3350297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13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9" name="Rectangle 6"/>
          <p:cNvSpPr>
            <a:spLocks noChangeArrowheads="1"/>
          </p:cNvSpPr>
          <p:nvPr/>
        </p:nvSpPr>
        <p:spPr bwMode="auto">
          <a:xfrm>
            <a:off x="978864" y="4662065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마이페이지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잔액 관리</a:t>
            </a:r>
            <a:endParaRPr kumimoji="1" lang="en-US" altLang="ko-KR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Oval 7"/>
          <p:cNvSpPr>
            <a:spLocks noChangeArrowheads="1"/>
          </p:cNvSpPr>
          <p:nvPr/>
        </p:nvSpPr>
        <p:spPr bwMode="auto">
          <a:xfrm>
            <a:off x="640061" y="4513017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14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280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 서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978865" y="5399053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메인화면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1" name="Oval 5"/>
          <p:cNvSpPr>
            <a:spLocks noChangeArrowheads="1"/>
          </p:cNvSpPr>
          <p:nvPr/>
        </p:nvSpPr>
        <p:spPr bwMode="auto">
          <a:xfrm>
            <a:off x="640063" y="5242555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2" name="Rectangle 6"/>
          <p:cNvSpPr>
            <a:spLocks noChangeArrowheads="1"/>
          </p:cNvSpPr>
          <p:nvPr/>
        </p:nvSpPr>
        <p:spPr bwMode="auto">
          <a:xfrm>
            <a:off x="5607599" y="2121614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게시글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작성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수정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삭제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0" name="Oval 7"/>
          <p:cNvSpPr>
            <a:spLocks noChangeArrowheads="1"/>
          </p:cNvSpPr>
          <p:nvPr/>
        </p:nvSpPr>
        <p:spPr bwMode="auto">
          <a:xfrm>
            <a:off x="5268797" y="1965116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</a:p>
        </p:txBody>
      </p:sp>
      <p:sp>
        <p:nvSpPr>
          <p:cNvPr id="95" name="Rectangle 6"/>
          <p:cNvSpPr>
            <a:spLocks noChangeArrowheads="1"/>
          </p:cNvSpPr>
          <p:nvPr/>
        </p:nvSpPr>
        <p:spPr bwMode="auto">
          <a:xfrm>
            <a:off x="5607600" y="1028325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게시글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상세정보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6" name="Oval 7"/>
          <p:cNvSpPr>
            <a:spLocks noChangeArrowheads="1"/>
          </p:cNvSpPr>
          <p:nvPr/>
        </p:nvSpPr>
        <p:spPr bwMode="auto">
          <a:xfrm>
            <a:off x="5268797" y="871828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</a:p>
        </p:txBody>
      </p:sp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978865" y="2104337"/>
            <a:ext cx="3866599" cy="467783"/>
          </a:xfrm>
          <a:prstGeom prst="rect">
            <a:avLst/>
          </a:prstGeom>
          <a:solidFill>
            <a:srgbClr val="FF99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공통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폰트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색상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정의</a:t>
            </a:r>
          </a:p>
        </p:txBody>
      </p:sp>
      <p:sp>
        <p:nvSpPr>
          <p:cNvPr id="34" name="Oval 7"/>
          <p:cNvSpPr>
            <a:spLocks noChangeArrowheads="1"/>
          </p:cNvSpPr>
          <p:nvPr/>
        </p:nvSpPr>
        <p:spPr bwMode="auto">
          <a:xfrm>
            <a:off x="640063" y="1947839"/>
            <a:ext cx="847858" cy="780785"/>
          </a:xfrm>
          <a:prstGeom prst="ellipse">
            <a:avLst/>
          </a:prstGeom>
          <a:solidFill>
            <a:srgbClr val="FF3300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</a:p>
        </p:txBody>
      </p:sp>
      <p:sp>
        <p:nvSpPr>
          <p:cNvPr id="39" name="Rectangle 4"/>
          <p:cNvSpPr>
            <a:spLocks noChangeArrowheads="1"/>
          </p:cNvSpPr>
          <p:nvPr/>
        </p:nvSpPr>
        <p:spPr bwMode="auto">
          <a:xfrm>
            <a:off x="978865" y="4246821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en-US" altLang="ko-KR" sz="195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1" lang="en-US" altLang="ko-KR" sz="195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</a:t>
            </a:r>
            <a:r>
              <a:rPr kumimoji="1" lang="ko-KR" altLang="en-US" sz="195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1" lang="ko-KR" altLang="en-US" sz="195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헤더</a:t>
            </a:r>
            <a:r>
              <a:rPr kumimoji="1" lang="en-US" altLang="ko-KR" sz="195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/GNB/</a:t>
            </a:r>
            <a:r>
              <a:rPr kumimoji="1" lang="ko-KR" altLang="en-US" sz="195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푸터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Oval 5"/>
          <p:cNvSpPr>
            <a:spLocks noChangeArrowheads="1"/>
          </p:cNvSpPr>
          <p:nvPr/>
        </p:nvSpPr>
        <p:spPr bwMode="auto">
          <a:xfrm>
            <a:off x="640063" y="4090323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Rectangle 6"/>
          <p:cNvSpPr>
            <a:spLocks noChangeArrowheads="1"/>
          </p:cNvSpPr>
          <p:nvPr/>
        </p:nvSpPr>
        <p:spPr bwMode="auto">
          <a:xfrm>
            <a:off x="978866" y="1008154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화면배치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레이아웃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Oval 7"/>
          <p:cNvSpPr>
            <a:spLocks noChangeArrowheads="1"/>
          </p:cNvSpPr>
          <p:nvPr/>
        </p:nvSpPr>
        <p:spPr bwMode="auto">
          <a:xfrm>
            <a:off x="640063" y="851657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</a:p>
        </p:txBody>
      </p:sp>
      <p:sp>
        <p:nvSpPr>
          <p:cNvPr id="47" name="Rectangle 6"/>
          <p:cNvSpPr>
            <a:spLocks noChangeArrowheads="1"/>
          </p:cNvSpPr>
          <p:nvPr/>
        </p:nvSpPr>
        <p:spPr bwMode="auto">
          <a:xfrm>
            <a:off x="978866" y="3148236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구조도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사이트맵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640063" y="2991739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5607599" y="3148237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Oval 7"/>
          <p:cNvSpPr>
            <a:spLocks noChangeArrowheads="1"/>
          </p:cNvSpPr>
          <p:nvPr/>
        </p:nvSpPr>
        <p:spPr bwMode="auto">
          <a:xfrm>
            <a:off x="5268797" y="2991739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</a:t>
            </a: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5607599" y="4246821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Oval 7"/>
          <p:cNvSpPr>
            <a:spLocks noChangeArrowheads="1"/>
          </p:cNvSpPr>
          <p:nvPr/>
        </p:nvSpPr>
        <p:spPr bwMode="auto">
          <a:xfrm>
            <a:off x="5268797" y="4090323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</a:t>
            </a: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5607599" y="5399053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아이디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비밀번호 찾기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Oval 7"/>
          <p:cNvSpPr>
            <a:spLocks noChangeArrowheads="1"/>
          </p:cNvSpPr>
          <p:nvPr/>
        </p:nvSpPr>
        <p:spPr bwMode="auto">
          <a:xfrm>
            <a:off x="5268797" y="5242555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10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813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15.1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/</a:t>
            </a:r>
            <a:r>
              <a:rPr lang="ko-KR" altLang="en-US" dirty="0" smtClean="0"/>
              <a:t>채팅 시스템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69542" y="316245"/>
            <a:ext cx="2136460" cy="654175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31" y="653025"/>
            <a:ext cx="7297885" cy="5643272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14905" y="2379215"/>
            <a:ext cx="967666" cy="976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거래내역 조회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5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15.2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/</a:t>
            </a:r>
            <a:r>
              <a:rPr lang="ko-KR" altLang="en-US" dirty="0" smtClean="0"/>
              <a:t>채팅 시스템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69542" y="316245"/>
            <a:ext cx="2136460" cy="654175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19" y="413253"/>
            <a:ext cx="6769472" cy="6105113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701336" y="1882066"/>
            <a:ext cx="967666" cy="976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거래내역 조회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63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16.1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/</a:t>
            </a:r>
            <a:r>
              <a:rPr lang="ko-KR" altLang="en-US" dirty="0" smtClean="0"/>
              <a:t>회원탈퇴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69542" y="316245"/>
            <a:ext cx="2136460" cy="654175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33" y="316245"/>
            <a:ext cx="6803944" cy="5940864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727969" y="1828799"/>
            <a:ext cx="967666" cy="976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거래내역 조회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82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16.2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/</a:t>
            </a:r>
            <a:r>
              <a:rPr lang="ko-KR" altLang="en-US" dirty="0" smtClean="0"/>
              <a:t>회원탈퇴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69542" y="316245"/>
            <a:ext cx="2136460" cy="654175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93" y="316244"/>
            <a:ext cx="7014455" cy="5875549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57093" y="1926453"/>
            <a:ext cx="967666" cy="976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거래내역 조회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06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sz="quarter"/>
          </p:nvPr>
        </p:nvSpPr>
        <p:spPr>
          <a:xfrm>
            <a:off x="715643" y="2225151"/>
            <a:ext cx="8485832" cy="1387872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끝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014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73052" y="1214"/>
            <a:ext cx="6480151" cy="620688"/>
          </a:xfrm>
        </p:spPr>
        <p:txBody>
          <a:bodyPr/>
          <a:lstStyle/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</a:rPr>
              <a:t>&lt;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</a:rPr>
              <a:t>폰트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</a:rPr>
              <a:t>&gt;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83" y="1162737"/>
            <a:ext cx="6506947" cy="10456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70" y="2208362"/>
            <a:ext cx="6469960" cy="10695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596" y="826233"/>
            <a:ext cx="2216001" cy="34769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183" y="3884941"/>
            <a:ext cx="2766314" cy="95167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170" y="4836618"/>
            <a:ext cx="2729327" cy="104124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809" y="5788295"/>
            <a:ext cx="2766314" cy="91466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4596" y="3390715"/>
            <a:ext cx="1457325" cy="4286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97170" y="798823"/>
            <a:ext cx="1104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한글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97170" y="3384407"/>
            <a:ext cx="1104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영어</a:t>
            </a:r>
            <a:endParaRPr lang="ko-KR" altLang="en-US" dirty="0"/>
          </a:p>
        </p:txBody>
      </p:sp>
      <p:cxnSp>
        <p:nvCxnSpPr>
          <p:cNvPr id="17" name="직선 연결선 16"/>
          <p:cNvCxnSpPr/>
          <p:nvPr/>
        </p:nvCxnSpPr>
        <p:spPr>
          <a:xfrm>
            <a:off x="0" y="1162737"/>
            <a:ext cx="990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0" y="3840515"/>
            <a:ext cx="990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18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273052" y="-31471"/>
            <a:ext cx="6480151" cy="620688"/>
          </a:xfrm>
        </p:spPr>
        <p:txBody>
          <a:bodyPr/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</a:rPr>
              <a:t>&lt;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</a:rPr>
              <a:t>색상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</a:rPr>
              <a:t>&gt;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90" y="832995"/>
            <a:ext cx="2181225" cy="6191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90" y="1452120"/>
            <a:ext cx="9677400" cy="35909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90" y="4067176"/>
            <a:ext cx="4735840" cy="271015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0662" y="5043045"/>
            <a:ext cx="4320525" cy="162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8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 서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978865" y="5399053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메인화면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1" name="Oval 5"/>
          <p:cNvSpPr>
            <a:spLocks noChangeArrowheads="1"/>
          </p:cNvSpPr>
          <p:nvPr/>
        </p:nvSpPr>
        <p:spPr bwMode="auto">
          <a:xfrm>
            <a:off x="640063" y="5242555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2" name="Rectangle 6"/>
          <p:cNvSpPr>
            <a:spLocks noChangeArrowheads="1"/>
          </p:cNvSpPr>
          <p:nvPr/>
        </p:nvSpPr>
        <p:spPr bwMode="auto">
          <a:xfrm>
            <a:off x="5607599" y="2121614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게시글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작성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수정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삭제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0" name="Oval 7"/>
          <p:cNvSpPr>
            <a:spLocks noChangeArrowheads="1"/>
          </p:cNvSpPr>
          <p:nvPr/>
        </p:nvSpPr>
        <p:spPr bwMode="auto">
          <a:xfrm>
            <a:off x="5268797" y="1965116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</a:p>
        </p:txBody>
      </p:sp>
      <p:sp>
        <p:nvSpPr>
          <p:cNvPr id="95" name="Rectangle 6"/>
          <p:cNvSpPr>
            <a:spLocks noChangeArrowheads="1"/>
          </p:cNvSpPr>
          <p:nvPr/>
        </p:nvSpPr>
        <p:spPr bwMode="auto">
          <a:xfrm>
            <a:off x="5607600" y="1028325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게시글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상세정보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6" name="Oval 7"/>
          <p:cNvSpPr>
            <a:spLocks noChangeArrowheads="1"/>
          </p:cNvSpPr>
          <p:nvPr/>
        </p:nvSpPr>
        <p:spPr bwMode="auto">
          <a:xfrm>
            <a:off x="5268797" y="871828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</a:p>
        </p:txBody>
      </p:sp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978865" y="3160290"/>
            <a:ext cx="3866599" cy="467783"/>
          </a:xfrm>
          <a:prstGeom prst="rect">
            <a:avLst/>
          </a:prstGeom>
          <a:solidFill>
            <a:srgbClr val="FF99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구조도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사이트맵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Oval 7"/>
          <p:cNvSpPr>
            <a:spLocks noChangeArrowheads="1"/>
          </p:cNvSpPr>
          <p:nvPr/>
        </p:nvSpPr>
        <p:spPr bwMode="auto">
          <a:xfrm>
            <a:off x="640063" y="3003792"/>
            <a:ext cx="847858" cy="780785"/>
          </a:xfrm>
          <a:prstGeom prst="ellipse">
            <a:avLst/>
          </a:prstGeom>
          <a:solidFill>
            <a:srgbClr val="FF3300"/>
          </a:solidFill>
          <a:ln w="25400" algn="ctr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Rectangle 4"/>
          <p:cNvSpPr>
            <a:spLocks noChangeArrowheads="1"/>
          </p:cNvSpPr>
          <p:nvPr/>
        </p:nvSpPr>
        <p:spPr bwMode="auto">
          <a:xfrm>
            <a:off x="978865" y="4246821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en-US" altLang="ko-KR" sz="195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1" lang="en-US" altLang="ko-KR" sz="195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</a:t>
            </a:r>
            <a:r>
              <a:rPr kumimoji="1" lang="ko-KR" altLang="en-US" sz="195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1" lang="ko-KR" altLang="en-US" sz="195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헤더</a:t>
            </a:r>
            <a:r>
              <a:rPr kumimoji="1" lang="en-US" altLang="ko-KR" sz="195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/GNB/</a:t>
            </a:r>
            <a:r>
              <a:rPr kumimoji="1" lang="ko-KR" altLang="en-US" sz="195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푸터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Oval 5"/>
          <p:cNvSpPr>
            <a:spLocks noChangeArrowheads="1"/>
          </p:cNvSpPr>
          <p:nvPr/>
        </p:nvSpPr>
        <p:spPr bwMode="auto">
          <a:xfrm>
            <a:off x="640063" y="4090323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kumimoji="1" lang="en-US" altLang="ko-KR" sz="260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Rectangle 6"/>
          <p:cNvSpPr>
            <a:spLocks noChangeArrowheads="1"/>
          </p:cNvSpPr>
          <p:nvPr/>
        </p:nvSpPr>
        <p:spPr bwMode="auto">
          <a:xfrm>
            <a:off x="978866" y="1008154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err="1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화면배치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레이아웃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Oval 7"/>
          <p:cNvSpPr>
            <a:spLocks noChangeArrowheads="1"/>
          </p:cNvSpPr>
          <p:nvPr/>
        </p:nvSpPr>
        <p:spPr bwMode="auto">
          <a:xfrm>
            <a:off x="640063" y="851657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</a:p>
        </p:txBody>
      </p:sp>
      <p:sp>
        <p:nvSpPr>
          <p:cNvPr id="47" name="Rectangle 6"/>
          <p:cNvSpPr>
            <a:spLocks noChangeArrowheads="1"/>
          </p:cNvSpPr>
          <p:nvPr/>
        </p:nvSpPr>
        <p:spPr bwMode="auto">
          <a:xfrm>
            <a:off x="978866" y="2094685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공통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폰트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색상</a:t>
            </a:r>
            <a:r>
              <a:rPr kumimoji="1" lang="en-US" altLang="ko-KR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정의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640063" y="1938188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5607599" y="3148237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Oval 7"/>
          <p:cNvSpPr>
            <a:spLocks noChangeArrowheads="1"/>
          </p:cNvSpPr>
          <p:nvPr/>
        </p:nvSpPr>
        <p:spPr bwMode="auto">
          <a:xfrm>
            <a:off x="5268797" y="2991739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</a:t>
            </a: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5607599" y="4246821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Oval 7"/>
          <p:cNvSpPr>
            <a:spLocks noChangeArrowheads="1"/>
          </p:cNvSpPr>
          <p:nvPr/>
        </p:nvSpPr>
        <p:spPr bwMode="auto">
          <a:xfrm>
            <a:off x="5268797" y="4090323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9</a:t>
            </a: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5607599" y="5399053"/>
            <a:ext cx="3866599" cy="467783"/>
          </a:xfrm>
          <a:prstGeom prst="rect">
            <a:avLst/>
          </a:prstGeom>
          <a:solidFill>
            <a:srgbClr val="C1EA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ko-KR" altLang="en-US" sz="1950" dirty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아이디</a:t>
            </a:r>
            <a:r>
              <a:rPr kumimoji="1" lang="en-US" altLang="ko-KR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kumimoji="1" lang="ko-KR" altLang="en-US" sz="1950" dirty="0" smtClean="0">
                <a:solidFill>
                  <a:srgbClr val="0033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비밀번호 찾기</a:t>
            </a:r>
            <a:endParaRPr kumimoji="1" lang="ko-KR" altLang="en-US" sz="1950" dirty="0">
              <a:solidFill>
                <a:srgbClr val="0033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Oval 7"/>
          <p:cNvSpPr>
            <a:spLocks noChangeArrowheads="1"/>
          </p:cNvSpPr>
          <p:nvPr/>
        </p:nvSpPr>
        <p:spPr bwMode="auto">
          <a:xfrm>
            <a:off x="5268797" y="5242555"/>
            <a:ext cx="847858" cy="780785"/>
          </a:xfrm>
          <a:prstGeom prst="ellipse">
            <a:avLst/>
          </a:prstGeom>
          <a:solidFill>
            <a:srgbClr val="00CCFF"/>
          </a:soli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ko-KR" sz="26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10</a:t>
            </a:r>
            <a:endParaRPr kumimoji="1" lang="en-US" altLang="ko-KR" sz="2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474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790790"/>
              </p:ext>
            </p:extLst>
          </p:nvPr>
        </p:nvGraphicFramePr>
        <p:xfrm>
          <a:off x="7737321" y="2589496"/>
          <a:ext cx="1587783" cy="2393382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587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316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b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구매 프로세스</a:t>
                      </a:r>
                    </a:p>
                  </a:txBody>
                  <a:tcPr marL="99060" marR="99060" marT="49530" marB="4953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506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100" b="0" dirty="0" err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상세화면</a:t>
                      </a:r>
                      <a:r>
                        <a:rPr lang="en-US" altLang="ko-KR" sz="1100" b="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  <a:r>
                        <a:rPr lang="ko-KR" altLang="en-US" sz="1100" b="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대여하기</a:t>
                      </a:r>
                      <a:endParaRPr lang="en-US" altLang="ko-KR" sz="1100" b="0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endParaRPr lang="en-US" altLang="ko-KR" sz="1100" b="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100" b="0" dirty="0" err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상세화면</a:t>
                      </a:r>
                      <a:r>
                        <a:rPr lang="en-US" altLang="ko-KR" sz="1100" b="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lang="ko-KR" altLang="en-US" sz="1100" b="0" baseline="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구매하기</a:t>
                      </a:r>
                      <a:endParaRPr lang="en-US" altLang="ko-KR" sz="1100" b="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marT="49530" marB="49530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제목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사이트 맵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831375"/>
            <a:ext cx="7161421" cy="590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자바SW엔지니어링 양성과정소개_180110_v01.potx" id="{6F616C3F-B66A-4703-9118-158F4023CAED}" vid="{52C1C78F-6B00-4783-9AA5-8806F0181E6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2757</TotalTime>
  <Words>1942</Words>
  <Application>Microsoft Office PowerPoint</Application>
  <PresentationFormat>A4 용지(210x297mm)</PresentationFormat>
  <Paragraphs>634</Paragraphs>
  <Slides>54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4" baseType="lpstr">
      <vt:lpstr>HY헤드라인M</vt:lpstr>
      <vt:lpstr>Monotype Sorts</vt:lpstr>
      <vt:lpstr>굴림</vt:lpstr>
      <vt:lpstr>Malgun Gothic</vt:lpstr>
      <vt:lpstr>Malgun Gothic</vt:lpstr>
      <vt:lpstr>맑은 고딕 Semilight</vt:lpstr>
      <vt:lpstr>Arial</vt:lpstr>
      <vt:lpstr>Segoe UI</vt:lpstr>
      <vt:lpstr>Wingdings</vt:lpstr>
      <vt:lpstr>Office 테마</vt:lpstr>
      <vt:lpstr>화면 설계서</vt:lpstr>
      <vt:lpstr>순 서 </vt:lpstr>
      <vt:lpstr>화면배치</vt:lpstr>
      <vt:lpstr>화면배치</vt:lpstr>
      <vt:lpstr>순 서 </vt:lpstr>
      <vt:lpstr>&lt;폰트&gt;</vt:lpstr>
      <vt:lpstr>&lt;색상&gt;</vt:lpstr>
      <vt:lpstr>순 서 </vt:lpstr>
      <vt:lpstr>사이트 맵</vt:lpstr>
      <vt:lpstr>순 서 </vt:lpstr>
      <vt:lpstr>PowerPoint 프레젠테이션</vt:lpstr>
      <vt:lpstr>PowerPoint 프레젠테이션</vt:lpstr>
      <vt:lpstr>PowerPoint 프레젠테이션</vt:lpstr>
      <vt:lpstr>PowerPoint 프레젠테이션</vt:lpstr>
      <vt:lpstr>순 서 </vt:lpstr>
      <vt:lpstr>PowerPoint 프레젠테이션</vt:lpstr>
      <vt:lpstr>순 서 </vt:lpstr>
      <vt:lpstr>PowerPoint 프레젠테이션</vt:lpstr>
      <vt:lpstr>PowerPoint 프레젠테이션</vt:lpstr>
      <vt:lpstr>PowerPoint 프레젠테이션</vt:lpstr>
      <vt:lpstr>순 서 </vt:lpstr>
      <vt:lpstr>PowerPoint 프레젠테이션</vt:lpstr>
      <vt:lpstr>PowerPoint 프레젠테이션</vt:lpstr>
      <vt:lpstr>순 서 </vt:lpstr>
      <vt:lpstr>PowerPoint 프레젠테이션</vt:lpstr>
      <vt:lpstr>PowerPoint 프레젠테이션</vt:lpstr>
      <vt:lpstr>순 서 </vt:lpstr>
      <vt:lpstr>PowerPoint 프레젠테이션</vt:lpstr>
      <vt:lpstr>PowerPoint 프레젠테이션</vt:lpstr>
      <vt:lpstr>PowerPoint 프레젠테이션</vt:lpstr>
      <vt:lpstr>순 서 </vt:lpstr>
      <vt:lpstr>PowerPoint 프레젠테이션</vt:lpstr>
      <vt:lpstr>PowerPoint 프레젠테이션</vt:lpstr>
      <vt:lpstr>PowerPoint 프레젠테이션</vt:lpstr>
      <vt:lpstr>PowerPoint 프레젠테이션</vt:lpstr>
      <vt:lpstr>순 서 </vt:lpstr>
      <vt:lpstr>PowerPoint 프레젠테이션</vt:lpstr>
      <vt:lpstr>PowerPoint 프레젠테이션</vt:lpstr>
      <vt:lpstr>PowerPoint 프레젠테이션</vt:lpstr>
      <vt:lpstr>PowerPoint 프레젠테이션</vt:lpstr>
      <vt:lpstr>순 서 </vt:lpstr>
      <vt:lpstr>PowerPoint 프레젠테이션</vt:lpstr>
      <vt:lpstr>순 서 </vt:lpstr>
      <vt:lpstr>PowerPoint 프레젠테이션</vt:lpstr>
      <vt:lpstr>순 서 </vt:lpstr>
      <vt:lpstr>PowerPoint 프레젠테이션</vt:lpstr>
      <vt:lpstr>PowerPoint 프레젠테이션</vt:lpstr>
      <vt:lpstr>PowerPoint 프레젠테이션</vt:lpstr>
      <vt:lpstr>순 서 </vt:lpstr>
      <vt:lpstr>PowerPoint 프레젠테이션</vt:lpstr>
      <vt:lpstr>PowerPoint 프레젠테이션</vt:lpstr>
      <vt:lpstr>PowerPoint 프레젠테이션</vt:lpstr>
      <vt:lpstr>PowerPoint 프레젠테이션</vt:lpstr>
      <vt:lpstr>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자바 응용SW엔지니어링 양성과정</dc:title>
  <dc:creator>loveme</dc:creator>
  <cp:lastModifiedBy>mypc</cp:lastModifiedBy>
  <cp:revision>386</cp:revision>
  <dcterms:created xsi:type="dcterms:W3CDTF">2017-12-19T02:35:40Z</dcterms:created>
  <dcterms:modified xsi:type="dcterms:W3CDTF">2023-08-17T03:21:22Z</dcterms:modified>
</cp:coreProperties>
</file>